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388" r:id="rId5"/>
    <p:sldId id="269" r:id="rId6"/>
    <p:sldId id="387" r:id="rId7"/>
    <p:sldId id="292" r:id="rId8"/>
    <p:sldId id="301" r:id="rId9"/>
    <p:sldId id="390" r:id="rId10"/>
    <p:sldId id="397" r:id="rId11"/>
    <p:sldId id="271" r:id="rId12"/>
    <p:sldId id="273" r:id="rId13"/>
    <p:sldId id="258" r:id="rId14"/>
    <p:sldId id="272" r:id="rId15"/>
    <p:sldId id="262" r:id="rId16"/>
    <p:sldId id="286" r:id="rId17"/>
    <p:sldId id="264" r:id="rId18"/>
    <p:sldId id="287" r:id="rId19"/>
    <p:sldId id="391" r:id="rId20"/>
    <p:sldId id="392" r:id="rId21"/>
    <p:sldId id="393" r:id="rId22"/>
    <p:sldId id="394" r:id="rId23"/>
    <p:sldId id="395" r:id="rId24"/>
    <p:sldId id="396" r:id="rId25"/>
    <p:sldId id="266" r:id="rId26"/>
    <p:sldId id="289" r:id="rId27"/>
    <p:sldId id="288" r:id="rId28"/>
    <p:sldId id="270" r:id="rId29"/>
    <p:sldId id="274" r:id="rId30"/>
    <p:sldId id="275" r:id="rId31"/>
    <p:sldId id="276" r:id="rId32"/>
    <p:sldId id="277" r:id="rId33"/>
    <p:sldId id="278" r:id="rId34"/>
    <p:sldId id="291" r:id="rId35"/>
    <p:sldId id="389" r:id="rId36"/>
    <p:sldId id="290" r:id="rId37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AB897-1105-8842-A76B-BE1374798B5F}" v="1" dt="2023-01-03T15:01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6"/>
    <p:restoredTop sz="67691"/>
  </p:normalViewPr>
  <p:slideViewPr>
    <p:cSldViewPr snapToGrid="0">
      <p:cViewPr varScale="1">
        <p:scale>
          <a:sx n="76" d="100"/>
          <a:sy n="76" d="100"/>
        </p:scale>
        <p:origin x="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 Jansson" userId="8a77f446-9034-4479-987d-6a136ae2b617" providerId="ADAL" clId="{FD1AB897-1105-8842-A76B-BE1374798B5F}"/>
    <pc:docChg chg="modSld">
      <pc:chgData name="Patric  Jansson" userId="8a77f446-9034-4479-987d-6a136ae2b617" providerId="ADAL" clId="{FD1AB897-1105-8842-A76B-BE1374798B5F}" dt="2023-01-03T15:01:22.837" v="0"/>
      <pc:docMkLst>
        <pc:docMk/>
      </pc:docMkLst>
      <pc:sldChg chg="addSp modSp">
        <pc:chgData name="Patric  Jansson" userId="8a77f446-9034-4479-987d-6a136ae2b617" providerId="ADAL" clId="{FD1AB897-1105-8842-A76B-BE1374798B5F}" dt="2023-01-03T15:01:22.837" v="0"/>
        <pc:sldMkLst>
          <pc:docMk/>
          <pc:sldMk cId="1770403432" sldId="397"/>
        </pc:sldMkLst>
        <pc:picChg chg="add mod">
          <ac:chgData name="Patric  Jansson" userId="8a77f446-9034-4479-987d-6a136ae2b617" providerId="ADAL" clId="{FD1AB897-1105-8842-A76B-BE1374798B5F}" dt="2023-01-03T15:01:22.837" v="0"/>
          <ac:picMkLst>
            <pc:docMk/>
            <pc:sldMk cId="1770403432" sldId="397"/>
            <ac:picMk id="2" creationId="{990C530F-F14F-3E05-C3F9-F29868795DF6}"/>
          </ac:picMkLst>
        </pc:picChg>
      </pc:sldChg>
    </pc:docChg>
  </pc:docChgLst>
  <pc:docChgLst>
    <pc:chgData name="Angela Svegby" userId="S::angela.svegby@magello.se::22aca7af-81a2-4e33-9acd-166a75822fda" providerId="AD" clId="Web-{E718AA94-905B-3171-9595-4164D515F282}"/>
    <pc:docChg chg="modSld">
      <pc:chgData name="Angela Svegby" userId="S::angela.svegby@magello.se::22aca7af-81a2-4e33-9acd-166a75822fda" providerId="AD" clId="Web-{E718AA94-905B-3171-9595-4164D515F282}" dt="2022-09-12T12:47:07.130" v="2" actId="1076"/>
      <pc:docMkLst>
        <pc:docMk/>
      </pc:docMkLst>
      <pc:sldChg chg="modSp">
        <pc:chgData name="Angela Svegby" userId="S::angela.svegby@magello.se::22aca7af-81a2-4e33-9acd-166a75822fda" providerId="AD" clId="Web-{E718AA94-905B-3171-9595-4164D515F282}" dt="2022-09-12T12:47:07.130" v="2" actId="1076"/>
        <pc:sldMkLst>
          <pc:docMk/>
          <pc:sldMk cId="4234262893" sldId="300"/>
        </pc:sldMkLst>
        <pc:spChg chg="mod">
          <ac:chgData name="Angela Svegby" userId="S::angela.svegby@magello.se::22aca7af-81a2-4e33-9acd-166a75822fda" providerId="AD" clId="Web-{E718AA94-905B-3171-9595-4164D515F282}" dt="2022-09-12T12:47:07.130" v="2" actId="1076"/>
          <ac:spMkLst>
            <pc:docMk/>
            <pc:sldMk cId="4234262893" sldId="300"/>
            <ac:spMk id="56" creationId="{2A61E45E-2A2E-9E4C-0AC7-2F3CC4A21EFF}"/>
          </ac:spMkLst>
        </pc:spChg>
      </pc:sldChg>
    </pc:docChg>
  </pc:docChgLst>
  <pc:docChgLst>
    <pc:chgData name="Thomas Näslund" userId="a5b6596c-1d01-4573-8ae9-c5382663f01c" providerId="ADAL" clId="{8BC7BC89-BB59-AE4D-8BA0-EE0928E84FA8}"/>
    <pc:docChg chg="undo custSel modSld">
      <pc:chgData name="Thomas Näslund" userId="a5b6596c-1d01-4573-8ae9-c5382663f01c" providerId="ADAL" clId="{8BC7BC89-BB59-AE4D-8BA0-EE0928E84FA8}" dt="2022-12-29T13:15:40.530" v="62" actId="478"/>
      <pc:docMkLst>
        <pc:docMk/>
      </pc:docMkLst>
      <pc:sldChg chg="addSp delSp modSp mod">
        <pc:chgData name="Thomas Näslund" userId="a5b6596c-1d01-4573-8ae9-c5382663f01c" providerId="ADAL" clId="{8BC7BC89-BB59-AE4D-8BA0-EE0928E84FA8}" dt="2022-12-29T13:15:40.530" v="62" actId="478"/>
        <pc:sldMkLst>
          <pc:docMk/>
          <pc:sldMk cId="453578377" sldId="390"/>
        </pc:sldMkLst>
        <pc:spChg chg="mod">
          <ac:chgData name="Thomas Näslund" userId="a5b6596c-1d01-4573-8ae9-c5382663f01c" providerId="ADAL" clId="{8BC7BC89-BB59-AE4D-8BA0-EE0928E84FA8}" dt="2022-11-24T07:06:56.101" v="5" actId="1036"/>
          <ac:spMkLst>
            <pc:docMk/>
            <pc:sldMk cId="453578377" sldId="390"/>
            <ac:spMk id="3" creationId="{C691EF79-1393-CA9A-5CBA-3DB56FC31915}"/>
          </ac:spMkLst>
        </pc:spChg>
        <pc:spChg chg="add del mod">
          <ac:chgData name="Thomas Näslund" userId="a5b6596c-1d01-4573-8ae9-c5382663f01c" providerId="ADAL" clId="{8BC7BC89-BB59-AE4D-8BA0-EE0928E84FA8}" dt="2022-12-29T13:15:40.530" v="62" actId="478"/>
          <ac:spMkLst>
            <pc:docMk/>
            <pc:sldMk cId="453578377" sldId="390"/>
            <ac:spMk id="5" creationId="{9D937C6A-75FD-C094-1791-1A56008E844D}"/>
          </ac:spMkLst>
        </pc:spChg>
        <pc:spChg chg="add mod">
          <ac:chgData name="Thomas Näslund" userId="a5b6596c-1d01-4573-8ae9-c5382663f01c" providerId="ADAL" clId="{8BC7BC89-BB59-AE4D-8BA0-EE0928E84FA8}" dt="2022-12-29T13:15:20.312" v="53" actId="1076"/>
          <ac:spMkLst>
            <pc:docMk/>
            <pc:sldMk cId="453578377" sldId="390"/>
            <ac:spMk id="6" creationId="{5C6A86AB-D67C-D18C-F5AC-82DF14059B25}"/>
          </ac:spMkLst>
        </pc:spChg>
        <pc:spChg chg="add del">
          <ac:chgData name="Thomas Näslund" userId="a5b6596c-1d01-4573-8ae9-c5382663f01c" providerId="ADAL" clId="{8BC7BC89-BB59-AE4D-8BA0-EE0928E84FA8}" dt="2022-12-29T13:15:35.708" v="61" actId="478"/>
          <ac:spMkLst>
            <pc:docMk/>
            <pc:sldMk cId="453578377" sldId="390"/>
            <ac:spMk id="56" creationId="{2A61E45E-2A2E-9E4C-0AC7-2F3CC4A21EFF}"/>
          </ac:spMkLst>
        </pc:spChg>
        <pc:spChg chg="add del">
          <ac:chgData name="Thomas Näslund" userId="a5b6596c-1d01-4573-8ae9-c5382663f01c" providerId="ADAL" clId="{8BC7BC89-BB59-AE4D-8BA0-EE0928E84FA8}" dt="2022-12-29T13:15:34.612" v="58" actId="478"/>
          <ac:spMkLst>
            <pc:docMk/>
            <pc:sldMk cId="453578377" sldId="390"/>
            <ac:spMk id="57" creationId="{E12A0CC6-B5E6-4847-A304-6C2E23F622BF}"/>
          </ac:spMkLst>
        </pc:spChg>
        <pc:picChg chg="add mod">
          <ac:chgData name="Thomas Näslund" userId="a5b6596c-1d01-4573-8ae9-c5382663f01c" providerId="ADAL" clId="{8BC7BC89-BB59-AE4D-8BA0-EE0928E84FA8}" dt="2022-12-29T13:14:40.926" v="42" actId="1076"/>
          <ac:picMkLst>
            <pc:docMk/>
            <pc:sldMk cId="453578377" sldId="390"/>
            <ac:picMk id="2" creationId="{B0734B82-0E60-8447-4E88-FA814A797514}"/>
          </ac:picMkLst>
        </pc:picChg>
        <pc:picChg chg="add del mod">
          <ac:chgData name="Thomas Näslund" userId="a5b6596c-1d01-4573-8ae9-c5382663f01c" providerId="ADAL" clId="{8BC7BC89-BB59-AE4D-8BA0-EE0928E84FA8}" dt="2022-12-29T13:15:40.530" v="62" actId="478"/>
          <ac:picMkLst>
            <pc:docMk/>
            <pc:sldMk cId="453578377" sldId="390"/>
            <ac:picMk id="4" creationId="{4D734684-4D06-B867-D3E2-0DE800A8092F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9" creationId="{F743E930-7A2E-D60F-F5ED-66FE03049FC7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10" creationId="{CB7CA27F-1405-546B-19C0-1E777650139E}"/>
          </ac:picMkLst>
        </pc:picChg>
        <pc:picChg chg="mod">
          <ac:chgData name="Thomas Näslund" userId="a5b6596c-1d01-4573-8ae9-c5382663f01c" providerId="ADAL" clId="{8BC7BC89-BB59-AE4D-8BA0-EE0928E84FA8}" dt="2022-11-24T07:11:45.250" v="32" actId="1076"/>
          <ac:picMkLst>
            <pc:docMk/>
            <pc:sldMk cId="453578377" sldId="390"/>
            <ac:picMk id="49" creationId="{3BD93B06-B18E-9035-B703-DB2281C4D0EB}"/>
          </ac:picMkLst>
        </pc:picChg>
        <pc:picChg chg="mod">
          <ac:chgData name="Thomas Näslund" userId="a5b6596c-1d01-4573-8ae9-c5382663f01c" providerId="ADAL" clId="{8BC7BC89-BB59-AE4D-8BA0-EE0928E84FA8}" dt="2022-11-24T07:11:45.695" v="33" actId="1076"/>
          <ac:picMkLst>
            <pc:docMk/>
            <pc:sldMk cId="453578377" sldId="390"/>
            <ac:picMk id="50" creationId="{9763A5BA-8175-20A2-4160-D807DD2ABFC6}"/>
          </ac:picMkLst>
        </pc:picChg>
        <pc:picChg chg="mod">
          <ac:chgData name="Thomas Näslund" userId="a5b6596c-1d01-4573-8ae9-c5382663f01c" providerId="ADAL" clId="{8BC7BC89-BB59-AE4D-8BA0-EE0928E84FA8}" dt="2022-11-24T07:11:50.862" v="38" actId="1038"/>
          <ac:picMkLst>
            <pc:docMk/>
            <pc:sldMk cId="453578377" sldId="390"/>
            <ac:picMk id="51" creationId="{48E82CB9-5DAF-ADB1-911F-3CD3542E366B}"/>
          </ac:picMkLst>
        </pc:picChg>
        <pc:picChg chg="add del">
          <ac:chgData name="Thomas Näslund" userId="a5b6596c-1d01-4573-8ae9-c5382663f01c" providerId="ADAL" clId="{8BC7BC89-BB59-AE4D-8BA0-EE0928E84FA8}" dt="2022-12-29T13:15:35.310" v="60" actId="478"/>
          <ac:picMkLst>
            <pc:docMk/>
            <pc:sldMk cId="453578377" sldId="390"/>
            <ac:picMk id="54" creationId="{1CCF0FC5-6E6C-4F35-24AC-ACFA634089B1}"/>
          </ac:picMkLst>
        </pc:picChg>
        <pc:picChg chg="add del">
          <ac:chgData name="Thomas Näslund" userId="a5b6596c-1d01-4573-8ae9-c5382663f01c" providerId="ADAL" clId="{8BC7BC89-BB59-AE4D-8BA0-EE0928E84FA8}" dt="2022-12-29T13:15:34.920" v="59" actId="478"/>
          <ac:picMkLst>
            <pc:docMk/>
            <pc:sldMk cId="453578377" sldId="390"/>
            <ac:picMk id="55" creationId="{27B79D01-B497-BFB2-5D97-70E85D9FE231}"/>
          </ac:picMkLst>
        </pc:picChg>
      </pc:sldChg>
    </pc:docChg>
  </pc:docChgLst>
  <pc:docChgLst>
    <pc:chgData name="Angela Svegby" userId="22aca7af-81a2-4e33-9acd-166a75822fda" providerId="ADAL" clId="{6E7D4874-2E98-CE4F-8605-CD2947AF4F0A}"/>
    <pc:docChg chg="addSld modSld sldOrd">
      <pc:chgData name="Angela Svegby" userId="22aca7af-81a2-4e33-9acd-166a75822fda" providerId="ADAL" clId="{6E7D4874-2E98-CE4F-8605-CD2947AF4F0A}" dt="2022-10-24T09:28:11.551" v="58" actId="14100"/>
      <pc:docMkLst>
        <pc:docMk/>
      </pc:docMkLst>
      <pc:sldChg chg="addSp delSp modSp new mod ord">
        <pc:chgData name="Angela Svegby" userId="22aca7af-81a2-4e33-9acd-166a75822fda" providerId="ADAL" clId="{6E7D4874-2E98-CE4F-8605-CD2947AF4F0A}" dt="2022-10-24T09:24:23.963" v="18" actId="20578"/>
        <pc:sldMkLst>
          <pc:docMk/>
          <pc:sldMk cId="3113841809" sldId="391"/>
        </pc:sldMkLst>
        <pc:spChg chg="add">
          <ac:chgData name="Angela Svegby" userId="22aca7af-81a2-4e33-9acd-166a75822fda" providerId="ADAL" clId="{6E7D4874-2E98-CE4F-8605-CD2947AF4F0A}" dt="2022-10-24T09:20:28.686" v="1"/>
          <ac:spMkLst>
            <pc:docMk/>
            <pc:sldMk cId="3113841809" sldId="391"/>
            <ac:spMk id="2" creationId="{DE865F80-DDA1-8BD4-202F-87207F04A7C0}"/>
          </ac:spMkLst>
        </pc:spChg>
        <pc:spChg chg="add del mod">
          <ac:chgData name="Angela Svegby" userId="22aca7af-81a2-4e33-9acd-166a75822fda" providerId="ADAL" clId="{6E7D4874-2E98-CE4F-8605-CD2947AF4F0A}" dt="2022-10-24T09:21:25.763" v="3" actId="478"/>
          <ac:spMkLst>
            <pc:docMk/>
            <pc:sldMk cId="3113841809" sldId="391"/>
            <ac:spMk id="3" creationId="{A0D7078F-7308-82B3-8FB7-10F4EF8764EF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4" creationId="{9857A797-63B7-1AD6-B144-4F00094C36D9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5" creationId="{B438252B-DF97-AE2D-C620-B83581E3506B}"/>
          </ac:spMkLst>
        </pc:spChg>
        <pc:picChg chg="add mod">
          <ac:chgData name="Angela Svegby" userId="22aca7af-81a2-4e33-9acd-166a75822fda" providerId="ADAL" clId="{6E7D4874-2E98-CE4F-8605-CD2947AF4F0A}" dt="2022-10-24T09:24:05.142" v="16" actId="14100"/>
          <ac:picMkLst>
            <pc:docMk/>
            <pc:sldMk cId="3113841809" sldId="391"/>
            <ac:picMk id="7" creationId="{F0BC414B-9A1E-07E9-FE13-2A2061364274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4:44.884" v="24" actId="14100"/>
        <pc:sldMkLst>
          <pc:docMk/>
          <pc:sldMk cId="574760902" sldId="392"/>
        </pc:sldMkLst>
        <pc:picChg chg="add mod">
          <ac:chgData name="Angela Svegby" userId="22aca7af-81a2-4e33-9acd-166a75822fda" providerId="ADAL" clId="{6E7D4874-2E98-CE4F-8605-CD2947AF4F0A}" dt="2022-10-24T09:24:44.884" v="24" actId="14100"/>
          <ac:picMkLst>
            <pc:docMk/>
            <pc:sldMk cId="574760902" sldId="392"/>
            <ac:picMk id="3" creationId="{1252067B-F1CD-D28C-CA07-4654A196CDA9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25.150" v="32" actId="14100"/>
        <pc:sldMkLst>
          <pc:docMk/>
          <pc:sldMk cId="3586267094" sldId="393"/>
        </pc:sldMkLst>
        <pc:picChg chg="add mod">
          <ac:chgData name="Angela Svegby" userId="22aca7af-81a2-4e33-9acd-166a75822fda" providerId="ADAL" clId="{6E7D4874-2E98-CE4F-8605-CD2947AF4F0A}" dt="2022-10-24T09:25:25.150" v="32" actId="14100"/>
          <ac:picMkLst>
            <pc:docMk/>
            <pc:sldMk cId="3586267094" sldId="393"/>
            <ac:picMk id="3" creationId="{A705A1A6-370A-CDD4-D160-E122AC1110A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49.471" v="38" actId="14100"/>
        <pc:sldMkLst>
          <pc:docMk/>
          <pc:sldMk cId="4114191855" sldId="394"/>
        </pc:sldMkLst>
        <pc:picChg chg="add mod">
          <ac:chgData name="Angela Svegby" userId="22aca7af-81a2-4e33-9acd-166a75822fda" providerId="ADAL" clId="{6E7D4874-2E98-CE4F-8605-CD2947AF4F0A}" dt="2022-10-24T09:25:49.471" v="38" actId="14100"/>
          <ac:picMkLst>
            <pc:docMk/>
            <pc:sldMk cId="4114191855" sldId="394"/>
            <ac:picMk id="3" creationId="{DD9364FE-0D65-7655-1287-87BE9543581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23.596" v="46" actId="14100"/>
        <pc:sldMkLst>
          <pc:docMk/>
          <pc:sldMk cId="1189392134" sldId="395"/>
        </pc:sldMkLst>
        <pc:picChg chg="add mod">
          <ac:chgData name="Angela Svegby" userId="22aca7af-81a2-4e33-9acd-166a75822fda" providerId="ADAL" clId="{6E7D4874-2E98-CE4F-8605-CD2947AF4F0A}" dt="2022-10-24T09:27:23.596" v="46" actId="14100"/>
          <ac:picMkLst>
            <pc:docMk/>
            <pc:sldMk cId="1189392134" sldId="395"/>
            <ac:picMk id="3" creationId="{FEAD9B68-8604-417A-A999-FB56123B8E96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46.572" v="52" actId="14100"/>
        <pc:sldMkLst>
          <pc:docMk/>
          <pc:sldMk cId="860796815" sldId="396"/>
        </pc:sldMkLst>
        <pc:picChg chg="add mod">
          <ac:chgData name="Angela Svegby" userId="22aca7af-81a2-4e33-9acd-166a75822fda" providerId="ADAL" clId="{6E7D4874-2E98-CE4F-8605-CD2947AF4F0A}" dt="2022-10-24T09:27:46.572" v="52" actId="14100"/>
          <ac:picMkLst>
            <pc:docMk/>
            <pc:sldMk cId="860796815" sldId="396"/>
            <ac:picMk id="3" creationId="{55277109-D50D-79A7-1EBB-9F3D3558657A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8:11.551" v="58" actId="14100"/>
        <pc:sldMkLst>
          <pc:docMk/>
          <pc:sldMk cId="1770403432" sldId="397"/>
        </pc:sldMkLst>
        <pc:picChg chg="add mod">
          <ac:chgData name="Angela Svegby" userId="22aca7af-81a2-4e33-9acd-166a75822fda" providerId="ADAL" clId="{6E7D4874-2E98-CE4F-8605-CD2947AF4F0A}" dt="2022-10-24T09:28:11.551" v="58" actId="14100"/>
          <ac:picMkLst>
            <pc:docMk/>
            <pc:sldMk cId="1770403432" sldId="397"/>
            <ac:picMk id="3" creationId="{26145EC7-B038-C534-8D0D-A02E2F184D3D}"/>
          </ac:picMkLst>
        </pc:picChg>
      </pc:sldChg>
    </pc:docChg>
  </pc:docChgLst>
  <pc:docChgLst>
    <pc:chgData name="Thomas Näslund" userId="a5b6596c-1d01-4573-8ae9-c5382663f01c" providerId="ADAL" clId="{DEC463DD-F0D2-9B46-BC2D-9CC700F57033}"/>
    <pc:docChg chg="addSld delSld modSld">
      <pc:chgData name="Thomas Näslund" userId="a5b6596c-1d01-4573-8ae9-c5382663f01c" providerId="ADAL" clId="{DEC463DD-F0D2-9B46-BC2D-9CC700F57033}" dt="2022-10-24T07:57:44.273" v="4" actId="2696"/>
      <pc:docMkLst>
        <pc:docMk/>
      </pc:docMkLst>
      <pc:sldChg chg="modNotesTx">
        <pc:chgData name="Thomas Näslund" userId="a5b6596c-1d01-4573-8ae9-c5382663f01c" providerId="ADAL" clId="{DEC463DD-F0D2-9B46-BC2D-9CC700F57033}" dt="2022-10-04T10:37:40.426" v="2" actId="20577"/>
        <pc:sldMkLst>
          <pc:docMk/>
          <pc:sldMk cId="680031153" sldId="297"/>
        </pc:sldMkLst>
      </pc:sldChg>
      <pc:sldChg chg="del modNotesTx">
        <pc:chgData name="Thomas Näslund" userId="a5b6596c-1d01-4573-8ae9-c5382663f01c" providerId="ADAL" clId="{DEC463DD-F0D2-9B46-BC2D-9CC700F57033}" dt="2022-10-24T07:57:44.273" v="4" actId="2696"/>
        <pc:sldMkLst>
          <pc:docMk/>
          <pc:sldMk cId="4234262893" sldId="300"/>
        </pc:sldMkLst>
      </pc:sldChg>
      <pc:sldChg chg="modNotesTx">
        <pc:chgData name="Thomas Näslund" userId="a5b6596c-1d01-4573-8ae9-c5382663f01c" providerId="ADAL" clId="{DEC463DD-F0D2-9B46-BC2D-9CC700F57033}" dt="2022-10-04T10:37:20.541" v="0" actId="20577"/>
        <pc:sldMkLst>
          <pc:docMk/>
          <pc:sldMk cId="387885399" sldId="387"/>
        </pc:sldMkLst>
      </pc:sldChg>
      <pc:sldChg chg="add">
        <pc:chgData name="Thomas Näslund" userId="a5b6596c-1d01-4573-8ae9-c5382663f01c" providerId="ADAL" clId="{DEC463DD-F0D2-9B46-BC2D-9CC700F57033}" dt="2022-10-24T07:57:40.893" v="3"/>
        <pc:sldMkLst>
          <pc:docMk/>
          <pc:sldMk cId="453578377" sldId="390"/>
        </pc:sldMkLst>
      </pc:sldChg>
    </pc:docChg>
  </pc:docChgLst>
  <pc:docChgLst>
    <pc:chgData name="Angela Svegby" userId="S::angela.svegby@magello.se::22aca7af-81a2-4e33-9acd-166a75822fda" providerId="AD" clId="Web-{629C2B0A-EBE2-5171-A98C-86DC5272717D}"/>
    <pc:docChg chg="modSld">
      <pc:chgData name="Angela Svegby" userId="S::angela.svegby@magello.se::22aca7af-81a2-4e33-9acd-166a75822fda" providerId="AD" clId="Web-{629C2B0A-EBE2-5171-A98C-86DC5272717D}" dt="2022-11-24T14:28:39.974" v="5"/>
      <pc:docMkLst>
        <pc:docMk/>
      </pc:docMkLst>
      <pc:sldChg chg="addSp delSp">
        <pc:chgData name="Angela Svegby" userId="S::angela.svegby@magello.se::22aca7af-81a2-4e33-9acd-166a75822fda" providerId="AD" clId="Web-{629C2B0A-EBE2-5171-A98C-86DC5272717D}" dt="2022-11-24T14:28:39.974" v="5"/>
        <pc:sldMkLst>
          <pc:docMk/>
          <pc:sldMk cId="3968517046" sldId="277"/>
        </pc:sldMkLst>
        <pc:grpChg chg="add del">
          <ac:chgData name="Angela Svegby" userId="S::angela.svegby@magello.se::22aca7af-81a2-4e33-9acd-166a75822fda" providerId="AD" clId="Web-{629C2B0A-EBE2-5171-A98C-86DC5272717D}" dt="2022-11-24T14:28:39.974" v="5"/>
          <ac:grpSpMkLst>
            <pc:docMk/>
            <pc:sldMk cId="3968517046" sldId="277"/>
            <ac:grpSpMk id="2" creationId="{EA19FDD3-C530-BA7B-DB6B-4C3E2C6FDFA1}"/>
          </ac:grpSpMkLst>
        </pc:grpChg>
        <pc:grpChg chg="add del">
          <ac:chgData name="Angela Svegby" userId="S::angela.svegby@magello.se::22aca7af-81a2-4e33-9acd-166a75822fda" providerId="AD" clId="Web-{629C2B0A-EBE2-5171-A98C-86DC5272717D}" dt="2022-11-24T14:28:35.756" v="4"/>
          <ac:grpSpMkLst>
            <pc:docMk/>
            <pc:sldMk cId="3968517046" sldId="277"/>
            <ac:grpSpMk id="11" creationId="{650C3EC1-A3BF-443B-27CE-E64738F642F7}"/>
          </ac:grpSpMkLst>
        </pc:grpChg>
      </pc:sldChg>
      <pc:sldChg chg="addSp delSp">
        <pc:chgData name="Angela Svegby" userId="S::angela.svegby@magello.se::22aca7af-81a2-4e33-9acd-166a75822fda" providerId="AD" clId="Web-{629C2B0A-EBE2-5171-A98C-86DC5272717D}" dt="2022-11-24T14:15:47.078" v="1"/>
        <pc:sldMkLst>
          <pc:docMk/>
          <pc:sldMk cId="4114191855" sldId="394"/>
        </pc:sldMkLst>
        <pc:picChg chg="add del">
          <ac:chgData name="Angela Svegby" userId="S::angela.svegby@magello.se::22aca7af-81a2-4e33-9acd-166a75822fda" providerId="AD" clId="Web-{629C2B0A-EBE2-5171-A98C-86DC5272717D}" dt="2022-11-24T14:15:47.078" v="1"/>
          <ac:picMkLst>
            <pc:docMk/>
            <pc:sldMk cId="4114191855" sldId="394"/>
            <ac:picMk id="2" creationId="{BD666EB3-9625-3B8E-C11D-4CB589C62FCB}"/>
          </ac:picMkLst>
        </pc:picChg>
      </pc:sldChg>
    </pc:docChg>
  </pc:docChgLst>
  <pc:docChgLst>
    <pc:chgData name="Patric  Jansson" userId="S::patric.jansson@magello.se::8a77f446-9034-4479-987d-6a136ae2b617" providerId="AD" clId="Web-{3A833161-9DD2-8E96-F4CC-D5D734457D27}"/>
    <pc:docChg chg="modSld">
      <pc:chgData name="Patric  Jansson" userId="S::patric.jansson@magello.se::8a77f446-9034-4479-987d-6a136ae2b617" providerId="AD" clId="Web-{3A833161-9DD2-8E96-F4CC-D5D734457D27}" dt="2022-11-22T09:34:59.675" v="0" actId="1076"/>
      <pc:docMkLst>
        <pc:docMk/>
      </pc:docMkLst>
      <pc:sldChg chg="modSp">
        <pc:chgData name="Patric  Jansson" userId="S::patric.jansson@magello.se::8a77f446-9034-4479-987d-6a136ae2b617" providerId="AD" clId="Web-{3A833161-9DD2-8E96-F4CC-D5D734457D27}" dt="2022-11-22T09:34:59.675" v="0" actId="1076"/>
        <pc:sldMkLst>
          <pc:docMk/>
          <pc:sldMk cId="920202357" sldId="262"/>
        </pc:sldMkLst>
        <pc:spChg chg="mod">
          <ac:chgData name="Patric  Jansson" userId="S::patric.jansson@magello.se::8a77f446-9034-4479-987d-6a136ae2b617" providerId="AD" clId="Web-{3A833161-9DD2-8E96-F4CC-D5D734457D27}" dt="2022-11-22T09:34:59.675" v="0" actId="1076"/>
          <ac:spMkLst>
            <pc:docMk/>
            <pc:sldMk cId="920202357" sldId="262"/>
            <ac:spMk id="10" creationId="{AD986AC3-455C-1D43-AB49-88BA597BE6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0539948554933E-2"/>
          <c:y val="3.6798083174102103E-2"/>
          <c:w val="0.92903098810893603"/>
          <c:h val="0.89338131346698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D-A249-BE4D-AAB97F0F16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32194032"/>
        <c:axId val="-1993541136"/>
      </c:barChart>
      <c:catAx>
        <c:axId val="-203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1993541136"/>
        <c:crosses val="autoZero"/>
        <c:auto val="1"/>
        <c:lblAlgn val="ctr"/>
        <c:lblOffset val="100"/>
        <c:noMultiLvlLbl val="0"/>
      </c:catAx>
      <c:valAx>
        <c:axId val="-19935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2032194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2023-01-05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2023-01-05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40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053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8844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81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6196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790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515390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606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5328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31848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29339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2023-01-05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2023-01-05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2023-01-05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2m/about-magello/tree/main/fo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magello-group/about-magell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e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png"/><Relationship Id="rId5" Type="http://schemas.openxmlformats.org/officeDocument/2006/relationships/image" Target="../media/image31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2.jpe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5" Type="http://schemas.openxmlformats.org/officeDocument/2006/relationships/image" Target="../media/image6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940B93AB-92A0-7227-D092-B1AE27BCDBD6}"/>
              </a:ext>
            </a:extLst>
          </p:cNvPr>
          <p:cNvSpPr txBox="1"/>
          <p:nvPr/>
        </p:nvSpPr>
        <p:spPr>
          <a:xfrm>
            <a:off x="909391" y="609363"/>
            <a:ext cx="82509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B050"/>
                </a:solidFill>
                <a:latin typeface="Kattux Abc" panose="02000503000000000000" pitchFamily="2" charset="0"/>
              </a:rPr>
              <a:t>Gör så här, så blir det bra 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012BB5F-9010-26EE-BB8F-EF2AF917D687}"/>
              </a:ext>
            </a:extLst>
          </p:cNvPr>
          <p:cNvSpPr txBox="1"/>
          <p:nvPr/>
        </p:nvSpPr>
        <p:spPr>
          <a:xfrm>
            <a:off x="909391" y="1574800"/>
            <a:ext cx="10232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Börja med att ladda ned </a:t>
            </a:r>
            <a:r>
              <a:rPr lang="sv-SE" sz="24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Kattux ABC</a:t>
            </a:r>
            <a:r>
              <a:rPr lang="sv-SE" sz="2400" b="1" dirty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som är vårt typsnitt som används för rubriker.  Använd </a:t>
            </a:r>
            <a:r>
              <a:rPr lang="sv-SE" sz="2400" b="1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Roboto</a:t>
            </a:r>
            <a:r>
              <a:rPr lang="sv-SE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är typsnitt för brödtext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Använd i så stor utsträckning våra designelement som finns</a:t>
            </a:r>
            <a:b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mot slutet i presentationen. Fler element och grafik finns på</a:t>
            </a:r>
            <a:b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https://github.com/magello-group/about-magello/</a:t>
            </a:r>
            <a:endParaRPr lang="sv-SE" sz="2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Ha roligt 😘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735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9">
            <a:extLst>
              <a:ext uri="{FF2B5EF4-FFF2-40B4-BE49-F238E27FC236}">
                <a16:creationId xmlns:a16="http://schemas.microsoft.com/office/drawing/2014/main" id="{1A0B7DDF-C5ED-1F40-AA88-0DF9A8092B2B}"/>
              </a:ext>
            </a:extLst>
          </p:cNvPr>
          <p:cNvSpPr/>
          <p:nvPr/>
        </p:nvSpPr>
        <p:spPr>
          <a:xfrm>
            <a:off x="2016760" y="3309413"/>
            <a:ext cx="548640" cy="2590800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19">
            <a:extLst>
              <a:ext uri="{FF2B5EF4-FFF2-40B4-BE49-F238E27FC236}">
                <a16:creationId xmlns:a16="http://schemas.microsoft.com/office/drawing/2014/main" id="{18A80D75-7DDF-A04C-B8CB-530C29657162}"/>
              </a:ext>
            </a:extLst>
          </p:cNvPr>
          <p:cNvSpPr/>
          <p:nvPr/>
        </p:nvSpPr>
        <p:spPr>
          <a:xfrm>
            <a:off x="3647146" y="2797708"/>
            <a:ext cx="559677" cy="3077075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58720">
                <a:moveTo>
                  <a:pt x="3542" y="0"/>
                </a:moveTo>
                <a:lnTo>
                  <a:pt x="559677" y="37963"/>
                </a:lnTo>
                <a:cubicBezTo>
                  <a:pt x="557179" y="844882"/>
                  <a:pt x="554680" y="1651801"/>
                  <a:pt x="552182" y="2458720"/>
                </a:cubicBezTo>
                <a:lnTo>
                  <a:pt x="12537" y="2449096"/>
                </a:lnTo>
                <a:cubicBezTo>
                  <a:pt x="10094" y="1647490"/>
                  <a:pt x="-7339" y="931927"/>
                  <a:pt x="3542" y="0"/>
                </a:cubicBezTo>
                <a:close/>
              </a:path>
            </a:pathLst>
          </a:cu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19">
            <a:extLst>
              <a:ext uri="{FF2B5EF4-FFF2-40B4-BE49-F238E27FC236}">
                <a16:creationId xmlns:a16="http://schemas.microsoft.com/office/drawing/2014/main" id="{EB4EA540-1729-8A41-BE08-DF81B77F6C4E}"/>
              </a:ext>
            </a:extLst>
          </p:cNvPr>
          <p:cNvSpPr/>
          <p:nvPr/>
        </p:nvSpPr>
        <p:spPr>
          <a:xfrm>
            <a:off x="5288568" y="4898870"/>
            <a:ext cx="623635" cy="100134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19">
            <a:extLst>
              <a:ext uri="{FF2B5EF4-FFF2-40B4-BE49-F238E27FC236}">
                <a16:creationId xmlns:a16="http://schemas.microsoft.com/office/drawing/2014/main" id="{68A93D1E-38D0-EB4E-8EFF-C10ABAC115D7}"/>
              </a:ext>
            </a:extLst>
          </p:cNvPr>
          <p:cNvSpPr/>
          <p:nvPr/>
        </p:nvSpPr>
        <p:spPr>
          <a:xfrm>
            <a:off x="6952478" y="3969480"/>
            <a:ext cx="559677" cy="190530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  <a:gd name="connsiteX0" fmla="*/ 3542 w 559677"/>
              <a:gd name="connsiteY0" fmla="*/ 101282 h 2420757"/>
              <a:gd name="connsiteX1" fmla="*/ 559677 w 559677"/>
              <a:gd name="connsiteY1" fmla="*/ 0 h 2420757"/>
              <a:gd name="connsiteX2" fmla="*/ 552182 w 559677"/>
              <a:gd name="connsiteY2" fmla="*/ 2420757 h 2420757"/>
              <a:gd name="connsiteX3" fmla="*/ 12537 w 559677"/>
              <a:gd name="connsiteY3" fmla="*/ 2411133 h 2420757"/>
              <a:gd name="connsiteX4" fmla="*/ 3542 w 559677"/>
              <a:gd name="connsiteY4" fmla="*/ 101282 h 2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20757">
                <a:moveTo>
                  <a:pt x="3542" y="101282"/>
                </a:moveTo>
                <a:lnTo>
                  <a:pt x="559677" y="0"/>
                </a:lnTo>
                <a:cubicBezTo>
                  <a:pt x="557179" y="806919"/>
                  <a:pt x="554680" y="1613838"/>
                  <a:pt x="552182" y="2420757"/>
                </a:cubicBezTo>
                <a:lnTo>
                  <a:pt x="12537" y="2411133"/>
                </a:lnTo>
                <a:cubicBezTo>
                  <a:pt x="10094" y="1609527"/>
                  <a:pt x="-7339" y="1033209"/>
                  <a:pt x="3542" y="101282"/>
                </a:cubicBezTo>
                <a:close/>
              </a:path>
            </a:pathLst>
          </a:cu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083A4AF-0D69-054D-9B0D-B9D7B63C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31CE9-5917-C64B-B39A-FE6D30BEC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95845"/>
              </p:ext>
            </p:extLst>
          </p:nvPr>
        </p:nvGraphicFramePr>
        <p:xfrm>
          <a:off x="1102360" y="1937813"/>
          <a:ext cx="7122160" cy="419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4693C25A-31A5-E442-A6EA-9D7CD0316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836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CC6C72-6201-F740-8644-C0F39FC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C7069-99E7-B44C-8CE5-91A604443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B7B45667-D444-6B43-BA6B-EC9358176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09039" y="2506980"/>
            <a:ext cx="5059680" cy="4027488"/>
          </a:xfrm>
        </p:spPr>
      </p:sp>
      <p:sp>
        <p:nvSpPr>
          <p:cNvPr id="10" name="Tolvhörning 9">
            <a:extLst>
              <a:ext uri="{FF2B5EF4-FFF2-40B4-BE49-F238E27FC236}">
                <a16:creationId xmlns:a16="http://schemas.microsoft.com/office/drawing/2014/main" id="{AD986AC3-455C-1D43-AB49-88BA597BE634}"/>
              </a:ext>
            </a:extLst>
          </p:cNvPr>
          <p:cNvSpPr/>
          <p:nvPr/>
        </p:nvSpPr>
        <p:spPr>
          <a:xfrm>
            <a:off x="3750351" y="566247"/>
            <a:ext cx="3799839" cy="3573109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408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65F80-DDA1-8BD4-202F-87207F04A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En bild som visar utomhus, person, person&#10;&#10;Automatiskt genererad beskrivning">
            <a:extLst>
              <a:ext uri="{FF2B5EF4-FFF2-40B4-BE49-F238E27FC236}">
                <a16:creationId xmlns:a16="http://schemas.microsoft.com/office/drawing/2014/main" id="{F0BC414B-9A1E-07E9-FE13-2A206136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5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1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utomhus&#10;&#10;Automatiskt genererad beskrivning">
            <a:extLst>
              <a:ext uri="{FF2B5EF4-FFF2-40B4-BE49-F238E27FC236}">
                <a16:creationId xmlns:a16="http://schemas.microsoft.com/office/drawing/2014/main" id="{1252067B-F1CD-D28C-CA07-4654A196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0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A705A1A6-370A-CDD4-D160-E122AC1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7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dokument&#10;&#10;Automatiskt genererad beskrivning">
            <a:extLst>
              <a:ext uri="{FF2B5EF4-FFF2-40B4-BE49-F238E27FC236}">
                <a16:creationId xmlns:a16="http://schemas.microsoft.com/office/drawing/2014/main" id="{DD9364FE-0D65-7655-1287-87BE9543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1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FBB81D48-CC3B-8D46-B373-3B8C88D5A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Namn </a:t>
            </a:r>
            <a:r>
              <a:rPr lang="sv-SE" err="1"/>
              <a:t>Namnesson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7A75F44-5099-E64B-AADC-93241A1C8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3E5785C4-BCE9-334E-B5CD-9F95BF401640}" type="datetime1">
              <a:rPr lang="sv-SE" smtClean="0"/>
              <a:t>2023-01-05</a:t>
            </a:fld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A89DFB4-2217-254C-A9A8-06F3DBBF84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076" y="3540940"/>
            <a:ext cx="4728498" cy="1470916"/>
          </a:xfrm>
        </p:spPr>
        <p:txBody>
          <a:bodyPr>
            <a:normAutofit/>
          </a:bodyPr>
          <a:lstStyle/>
          <a:p>
            <a:r>
              <a:rPr lang="sv-SE" sz="4200" dirty="0">
                <a:latin typeface="Kattux Abc" panose="02000503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bärbar dator&#10;&#10;Automatiskt genererad beskrivning">
            <a:extLst>
              <a:ext uri="{FF2B5EF4-FFF2-40B4-BE49-F238E27FC236}">
                <a16:creationId xmlns:a16="http://schemas.microsoft.com/office/drawing/2014/main" id="{FEAD9B68-8604-417A-A999-FB56123B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2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bärbar dator, inomhus&#10;&#10;Automatiskt genererad beskrivning">
            <a:extLst>
              <a:ext uri="{FF2B5EF4-FFF2-40B4-BE49-F238E27FC236}">
                <a16:creationId xmlns:a16="http://schemas.microsoft.com/office/drawing/2014/main" id="{55277109-D50D-79A7-1EBB-9F3D355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68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1D7B5F-23D0-8E4E-84D3-6AA873F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Systemutveckling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CE97F6-86D8-D84B-96ED-BFEC88A02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endParaRPr lang="sv-SE"/>
          </a:p>
        </p:txBody>
      </p:sp>
      <p:pic>
        <p:nvPicPr>
          <p:cNvPr id="4" name="Bildobjekt 1">
            <a:extLst>
              <a:ext uri="{FF2B5EF4-FFF2-40B4-BE49-F238E27FC236}">
                <a16:creationId xmlns:a16="http://schemas.microsoft.com/office/drawing/2014/main" id="{C55952A6-3BAC-49DA-405D-3D72AE7B40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253" y="869959"/>
            <a:ext cx="1732864" cy="168726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5085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”Bästa citatet”</a:t>
            </a:r>
          </a:p>
        </p:txBody>
      </p:sp>
    </p:spTree>
    <p:extLst>
      <p:ext uri="{BB962C8B-B14F-4D97-AF65-F5344CB8AC3E}">
        <p14:creationId xmlns:p14="http://schemas.microsoft.com/office/powerpoint/2010/main" val="259674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Grafik</a:t>
            </a:r>
          </a:p>
        </p:txBody>
      </p:sp>
    </p:spTree>
    <p:extLst>
      <p:ext uri="{BB962C8B-B14F-4D97-AF65-F5344CB8AC3E}">
        <p14:creationId xmlns:p14="http://schemas.microsoft.com/office/powerpoint/2010/main" val="17526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3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3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371126" y="15714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3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99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1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1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371126" y="15714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1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46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2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2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371126" y="15714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2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026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5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5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371126" y="15714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5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40398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6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6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371126" y="15714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6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6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6851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2M`s ekosystem"/>
          <p:cNvSpPr txBox="1">
            <a:spLocks noGrp="1"/>
          </p:cNvSpPr>
          <p:nvPr>
            <p:ph type="title" idx="4294967295"/>
          </p:nvPr>
        </p:nvSpPr>
        <p:spPr>
          <a:xfrm>
            <a:off x="1102359" y="233646"/>
            <a:ext cx="7532876" cy="1325564"/>
          </a:xfrm>
          <a:prstGeom prst="rect">
            <a:avLst/>
          </a:prstGeom>
        </p:spPr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I korthet..</a:t>
            </a:r>
            <a:endParaRPr dirty="0">
              <a:latin typeface="Kattux Abc" panose="02000503000000000000" pitchFamily="2" charset="0"/>
            </a:endParaRPr>
          </a:p>
        </p:txBody>
      </p:sp>
      <p:pic>
        <p:nvPicPr>
          <p:cNvPr id="24" name="Bildobjekt 23" descr="En bild som visar text, clipart&#10;&#10;Automatiskt genererad beskrivning">
            <a:extLst>
              <a:ext uri="{FF2B5EF4-FFF2-40B4-BE49-F238E27FC236}">
                <a16:creationId xmlns:a16="http://schemas.microsoft.com/office/drawing/2014/main" id="{A855AB2F-92BF-704E-8758-9D8F1B2E5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3001" y="6190938"/>
            <a:ext cx="1624006" cy="472190"/>
          </a:xfrm>
          <a:prstGeom prst="rect">
            <a:avLst/>
          </a:prstGeom>
        </p:spPr>
      </p:pic>
      <p:sp>
        <p:nvSpPr>
          <p:cNvPr id="28" name="textruta 27">
            <a:extLst>
              <a:ext uri="{FF2B5EF4-FFF2-40B4-BE49-F238E27FC236}">
                <a16:creationId xmlns:a16="http://schemas.microsoft.com/office/drawing/2014/main" id="{3BE5D5BF-39F8-FF4F-A67A-33474CD0D185}"/>
              </a:ext>
            </a:extLst>
          </p:cNvPr>
          <p:cNvSpPr txBox="1"/>
          <p:nvPr/>
        </p:nvSpPr>
        <p:spPr>
          <a:xfrm>
            <a:off x="2744935" y="1830961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Startade 1996</a:t>
            </a:r>
          </a:p>
        </p:txBody>
      </p:sp>
      <p:pic>
        <p:nvPicPr>
          <p:cNvPr id="29" name="Bildobjekt 28" descr="En bild som visar text, vektorgrafik, visitkort&#10;&#10;Automatiskt genererad beskrivning">
            <a:extLst>
              <a:ext uri="{FF2B5EF4-FFF2-40B4-BE49-F238E27FC236}">
                <a16:creationId xmlns:a16="http://schemas.microsoft.com/office/drawing/2014/main" id="{FD108D7A-5113-0E48-A1A8-6EE238E85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824" y="1405307"/>
            <a:ext cx="1212158" cy="1212158"/>
          </a:xfrm>
          <a:prstGeom prst="rect">
            <a:avLst/>
          </a:prstGeom>
        </p:spPr>
      </p:pic>
      <p:pic>
        <p:nvPicPr>
          <p:cNvPr id="31" name="Bildobjekt 30" descr="En bild som visar pil&#10;&#10;Automatiskt genererad beskrivning">
            <a:extLst>
              <a:ext uri="{FF2B5EF4-FFF2-40B4-BE49-F238E27FC236}">
                <a16:creationId xmlns:a16="http://schemas.microsoft.com/office/drawing/2014/main" id="{78426C8C-56C7-3D46-B48A-0A45603509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0555" y="4898476"/>
            <a:ext cx="1434184" cy="1104167"/>
          </a:xfrm>
          <a:prstGeom prst="rect">
            <a:avLst/>
          </a:prstGeom>
        </p:spPr>
      </p:pic>
      <p:sp>
        <p:nvSpPr>
          <p:cNvPr id="32" name="textruta 31">
            <a:extLst>
              <a:ext uri="{FF2B5EF4-FFF2-40B4-BE49-F238E27FC236}">
                <a16:creationId xmlns:a16="http://schemas.microsoft.com/office/drawing/2014/main" id="{7FCF85DB-031F-3241-920A-D2B8A36C861B}"/>
              </a:ext>
            </a:extLst>
          </p:cNvPr>
          <p:cNvSpPr txBox="1"/>
          <p:nvPr/>
        </p:nvSpPr>
        <p:spPr>
          <a:xfrm>
            <a:off x="1988735" y="3569572"/>
            <a:ext cx="2295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~ 60 anställda </a:t>
            </a:r>
          </a:p>
        </p:txBody>
      </p:sp>
      <p:sp>
        <p:nvSpPr>
          <p:cNvPr id="33" name="textruta 32">
            <a:extLst>
              <a:ext uri="{FF2B5EF4-FFF2-40B4-BE49-F238E27FC236}">
                <a16:creationId xmlns:a16="http://schemas.microsoft.com/office/drawing/2014/main" id="{6398E683-458C-894E-9B30-126F9837148E}"/>
              </a:ext>
            </a:extLst>
          </p:cNvPr>
          <p:cNvSpPr txBox="1"/>
          <p:nvPr/>
        </p:nvSpPr>
        <p:spPr>
          <a:xfrm>
            <a:off x="7628252" y="5177188"/>
            <a:ext cx="17027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70% i team</a:t>
            </a:r>
          </a:p>
        </p:txBody>
      </p:sp>
      <p:pic>
        <p:nvPicPr>
          <p:cNvPr id="7" name="Bildobjekt 6">
            <a:extLst>
              <a:ext uri="{FF2B5EF4-FFF2-40B4-BE49-F238E27FC236}">
                <a16:creationId xmlns:a16="http://schemas.microsoft.com/office/drawing/2014/main" id="{486A87DF-1A35-4341-AB40-E25229035A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2594" y="4983344"/>
            <a:ext cx="1336404" cy="1207594"/>
          </a:xfrm>
          <a:prstGeom prst="rect">
            <a:avLst/>
          </a:prstGeom>
        </p:spPr>
      </p:pic>
      <p:sp>
        <p:nvSpPr>
          <p:cNvPr id="37" name="textruta 36">
            <a:extLst>
              <a:ext uri="{FF2B5EF4-FFF2-40B4-BE49-F238E27FC236}">
                <a16:creationId xmlns:a16="http://schemas.microsoft.com/office/drawing/2014/main" id="{03117942-BADC-4C45-ACDC-51AFCD3CD303}"/>
              </a:ext>
            </a:extLst>
          </p:cNvPr>
          <p:cNvSpPr txBox="1"/>
          <p:nvPr/>
        </p:nvSpPr>
        <p:spPr>
          <a:xfrm>
            <a:off x="3259777" y="540802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Sedan 2006</a:t>
            </a:r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BF8BE080-D76F-2C46-B427-281A60FDE3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789" y="1286972"/>
            <a:ext cx="1319950" cy="1415240"/>
          </a:xfrm>
          <a:prstGeom prst="rect">
            <a:avLst/>
          </a:prstGeom>
        </p:spPr>
      </p:pic>
      <p:sp>
        <p:nvSpPr>
          <p:cNvPr id="39" name="textruta 38">
            <a:extLst>
              <a:ext uri="{FF2B5EF4-FFF2-40B4-BE49-F238E27FC236}">
                <a16:creationId xmlns:a16="http://schemas.microsoft.com/office/drawing/2014/main" id="{218EE5E8-0389-9A41-88B3-B5588E1BB055}"/>
              </a:ext>
            </a:extLst>
          </p:cNvPr>
          <p:cNvSpPr txBox="1"/>
          <p:nvPr/>
        </p:nvSpPr>
        <p:spPr>
          <a:xfrm>
            <a:off x="7544739" y="1763759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Gasell 5 år i rad</a:t>
            </a:r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F89DA43C-A4B9-B546-8FA1-F0EB57BEAD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38818" y="3045952"/>
            <a:ext cx="1131688" cy="1207594"/>
          </a:xfrm>
          <a:prstGeom prst="rect">
            <a:avLst/>
          </a:prstGeom>
        </p:spPr>
      </p:pic>
      <p:sp>
        <p:nvSpPr>
          <p:cNvPr id="43" name="textruta 42">
            <a:extLst>
              <a:ext uri="{FF2B5EF4-FFF2-40B4-BE49-F238E27FC236}">
                <a16:creationId xmlns:a16="http://schemas.microsoft.com/office/drawing/2014/main" id="{16283E30-B8C0-1849-A3E2-F2E25D1702F1}"/>
              </a:ext>
            </a:extLst>
          </p:cNvPr>
          <p:cNvSpPr txBox="1"/>
          <p:nvPr/>
        </p:nvSpPr>
        <p:spPr>
          <a:xfrm>
            <a:off x="6224789" y="3471255"/>
            <a:ext cx="3833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2400" b="1">
                <a:latin typeface="Roboto" panose="02000000000000000000" pitchFamily="2" charset="0"/>
                <a:ea typeface="Roboto" panose="02000000000000000000" pitchFamily="2" charset="0"/>
              </a:rPr>
              <a:t> ~ 250 konsulter i uppdrag</a:t>
            </a:r>
          </a:p>
        </p:txBody>
      </p:sp>
      <p:pic>
        <p:nvPicPr>
          <p:cNvPr id="2" name="Bildobjekt 1">
            <a:extLst>
              <a:ext uri="{FF2B5EF4-FFF2-40B4-BE49-F238E27FC236}">
                <a16:creationId xmlns:a16="http://schemas.microsoft.com/office/drawing/2014/main" id="{B08912AF-FCEE-08EC-FEAA-6BB07322DE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27" y="3244145"/>
            <a:ext cx="1129271" cy="11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8539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olvhörning 9">
            <a:extLst>
              <a:ext uri="{FF2B5EF4-FFF2-40B4-BE49-F238E27FC236}">
                <a16:creationId xmlns:a16="http://schemas.microsoft.com/office/drawing/2014/main" id="{0F62D0B3-F781-3B47-BCB4-F10FFAE2D2B7}"/>
              </a:ext>
            </a:extLst>
          </p:cNvPr>
          <p:cNvSpPr/>
          <p:nvPr/>
        </p:nvSpPr>
        <p:spPr>
          <a:xfrm>
            <a:off x="335666" y="928652"/>
            <a:ext cx="2201333" cy="2069983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grpSp>
        <p:nvGrpSpPr>
          <p:cNvPr id="25" name="Grupp 24">
            <a:extLst>
              <a:ext uri="{FF2B5EF4-FFF2-40B4-BE49-F238E27FC236}">
                <a16:creationId xmlns:a16="http://schemas.microsoft.com/office/drawing/2014/main" id="{7782D5EE-73F9-CA44-AE83-71D419CB4DD5}"/>
              </a:ext>
            </a:extLst>
          </p:cNvPr>
          <p:cNvGrpSpPr/>
          <p:nvPr/>
        </p:nvGrpSpPr>
        <p:grpSpPr>
          <a:xfrm>
            <a:off x="2792920" y="1083894"/>
            <a:ext cx="2673694" cy="2555366"/>
            <a:chOff x="2429934" y="1449378"/>
            <a:chExt cx="3666066" cy="3503819"/>
          </a:xfrm>
          <a:solidFill>
            <a:schemeClr val="accent4">
              <a:alpha val="90000"/>
            </a:schemeClr>
          </a:solidFill>
        </p:grpSpPr>
        <p:sp>
          <p:nvSpPr>
            <p:cNvPr id="12" name="Rektangel 11">
              <a:extLst>
                <a:ext uri="{FF2B5EF4-FFF2-40B4-BE49-F238E27FC236}">
                  <a16:creationId xmlns:a16="http://schemas.microsoft.com/office/drawing/2014/main" id="{CEE58D06-38BC-3745-AABF-1A9CC7229AF2}"/>
                </a:ext>
              </a:extLst>
            </p:cNvPr>
            <p:cNvSpPr/>
            <p:nvPr/>
          </p:nvSpPr>
          <p:spPr>
            <a:xfrm>
              <a:off x="3098800" y="1457846"/>
              <a:ext cx="533400" cy="541866"/>
            </a:xfrm>
            <a:custGeom>
              <a:avLst/>
              <a:gdLst>
                <a:gd name="connsiteX0" fmla="*/ 0 w 524934"/>
                <a:gd name="connsiteY0" fmla="*/ 0 h 380999"/>
                <a:gd name="connsiteX1" fmla="*/ 524934 w 524934"/>
                <a:gd name="connsiteY1" fmla="*/ 0 h 380999"/>
                <a:gd name="connsiteX2" fmla="*/ 524934 w 524934"/>
                <a:gd name="connsiteY2" fmla="*/ 380999 h 380999"/>
                <a:gd name="connsiteX3" fmla="*/ 0 w 524934"/>
                <a:gd name="connsiteY3" fmla="*/ 380999 h 380999"/>
                <a:gd name="connsiteX4" fmla="*/ 0 w 524934"/>
                <a:gd name="connsiteY4" fmla="*/ 0 h 380999"/>
                <a:gd name="connsiteX0" fmla="*/ 0 w 575734"/>
                <a:gd name="connsiteY0" fmla="*/ 67733 h 380999"/>
                <a:gd name="connsiteX1" fmla="*/ 575734 w 575734"/>
                <a:gd name="connsiteY1" fmla="*/ 0 h 380999"/>
                <a:gd name="connsiteX2" fmla="*/ 575734 w 575734"/>
                <a:gd name="connsiteY2" fmla="*/ 380999 h 380999"/>
                <a:gd name="connsiteX3" fmla="*/ 50800 w 575734"/>
                <a:gd name="connsiteY3" fmla="*/ 380999 h 380999"/>
                <a:gd name="connsiteX4" fmla="*/ 0 w 575734"/>
                <a:gd name="connsiteY4" fmla="*/ 67733 h 380999"/>
                <a:gd name="connsiteX0" fmla="*/ 0 w 575734"/>
                <a:gd name="connsiteY0" fmla="*/ 186266 h 499532"/>
                <a:gd name="connsiteX1" fmla="*/ 330201 w 575734"/>
                <a:gd name="connsiteY1" fmla="*/ 0 h 499532"/>
                <a:gd name="connsiteX2" fmla="*/ 575734 w 575734"/>
                <a:gd name="connsiteY2" fmla="*/ 499532 h 499532"/>
                <a:gd name="connsiteX3" fmla="*/ 50800 w 575734"/>
                <a:gd name="connsiteY3" fmla="*/ 499532 h 499532"/>
                <a:gd name="connsiteX4" fmla="*/ 0 w 575734"/>
                <a:gd name="connsiteY4" fmla="*/ 186266 h 499532"/>
                <a:gd name="connsiteX0" fmla="*/ 0 w 533400"/>
                <a:gd name="connsiteY0" fmla="*/ 186266 h 499532"/>
                <a:gd name="connsiteX1" fmla="*/ 330201 w 533400"/>
                <a:gd name="connsiteY1" fmla="*/ 0 h 499532"/>
                <a:gd name="connsiteX2" fmla="*/ 533400 w 533400"/>
                <a:gd name="connsiteY2" fmla="*/ 397932 h 499532"/>
                <a:gd name="connsiteX3" fmla="*/ 50800 w 533400"/>
                <a:gd name="connsiteY3" fmla="*/ 499532 h 499532"/>
                <a:gd name="connsiteX4" fmla="*/ 0 w 533400"/>
                <a:gd name="connsiteY4" fmla="*/ 186266 h 499532"/>
                <a:gd name="connsiteX0" fmla="*/ 0 w 533400"/>
                <a:gd name="connsiteY0" fmla="*/ 186266 h 541866"/>
                <a:gd name="connsiteX1" fmla="*/ 330201 w 533400"/>
                <a:gd name="connsiteY1" fmla="*/ 0 h 541866"/>
                <a:gd name="connsiteX2" fmla="*/ 533400 w 533400"/>
                <a:gd name="connsiteY2" fmla="*/ 397932 h 541866"/>
                <a:gd name="connsiteX3" fmla="*/ 389467 w 533400"/>
                <a:gd name="connsiteY3" fmla="*/ 541866 h 541866"/>
                <a:gd name="connsiteX4" fmla="*/ 0 w 533400"/>
                <a:gd name="connsiteY4" fmla="*/ 186266 h 541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0" h="541866">
                  <a:moveTo>
                    <a:pt x="0" y="186266"/>
                  </a:moveTo>
                  <a:lnTo>
                    <a:pt x="330201" y="0"/>
                  </a:lnTo>
                  <a:lnTo>
                    <a:pt x="533400" y="397932"/>
                  </a:lnTo>
                  <a:lnTo>
                    <a:pt x="389467" y="541866"/>
                  </a:lnTo>
                  <a:lnTo>
                    <a:pt x="0" y="18626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4" name="Rektangel 13">
              <a:extLst>
                <a:ext uri="{FF2B5EF4-FFF2-40B4-BE49-F238E27FC236}">
                  <a16:creationId xmlns:a16="http://schemas.microsoft.com/office/drawing/2014/main" id="{F9600163-A807-A54C-A97F-0A8BB34450B5}"/>
                </a:ext>
              </a:extLst>
            </p:cNvPr>
            <p:cNvSpPr/>
            <p:nvPr/>
          </p:nvSpPr>
          <p:spPr>
            <a:xfrm>
              <a:off x="4732866" y="1449378"/>
              <a:ext cx="474133" cy="474134"/>
            </a:xfrm>
            <a:custGeom>
              <a:avLst/>
              <a:gdLst>
                <a:gd name="connsiteX0" fmla="*/ 0 w 220134"/>
                <a:gd name="connsiteY0" fmla="*/ 0 h 508000"/>
                <a:gd name="connsiteX1" fmla="*/ 220134 w 220134"/>
                <a:gd name="connsiteY1" fmla="*/ 0 h 508000"/>
                <a:gd name="connsiteX2" fmla="*/ 220134 w 220134"/>
                <a:gd name="connsiteY2" fmla="*/ 508000 h 508000"/>
                <a:gd name="connsiteX3" fmla="*/ 0 w 220134"/>
                <a:gd name="connsiteY3" fmla="*/ 508000 h 508000"/>
                <a:gd name="connsiteX4" fmla="*/ 0 w 220134"/>
                <a:gd name="connsiteY4" fmla="*/ 0 h 508000"/>
                <a:gd name="connsiteX0" fmla="*/ 143933 w 364067"/>
                <a:gd name="connsiteY0" fmla="*/ 0 h 508000"/>
                <a:gd name="connsiteX1" fmla="*/ 364067 w 364067"/>
                <a:gd name="connsiteY1" fmla="*/ 0 h 508000"/>
                <a:gd name="connsiteX2" fmla="*/ 364067 w 364067"/>
                <a:gd name="connsiteY2" fmla="*/ 508000 h 508000"/>
                <a:gd name="connsiteX3" fmla="*/ 0 w 364067"/>
                <a:gd name="connsiteY3" fmla="*/ 423333 h 508000"/>
                <a:gd name="connsiteX4" fmla="*/ 143933 w 364067"/>
                <a:gd name="connsiteY4" fmla="*/ 0 h 508000"/>
                <a:gd name="connsiteX0" fmla="*/ 143933 w 364067"/>
                <a:gd name="connsiteY0" fmla="*/ 0 h 482600"/>
                <a:gd name="connsiteX1" fmla="*/ 364067 w 364067"/>
                <a:gd name="connsiteY1" fmla="*/ 0 h 482600"/>
                <a:gd name="connsiteX2" fmla="*/ 279401 w 364067"/>
                <a:gd name="connsiteY2" fmla="*/ 482600 h 482600"/>
                <a:gd name="connsiteX3" fmla="*/ 0 w 364067"/>
                <a:gd name="connsiteY3" fmla="*/ 423333 h 482600"/>
                <a:gd name="connsiteX4" fmla="*/ 143933 w 364067"/>
                <a:gd name="connsiteY4" fmla="*/ 0 h 482600"/>
                <a:gd name="connsiteX0" fmla="*/ 143933 w 474133"/>
                <a:gd name="connsiteY0" fmla="*/ 0 h 482600"/>
                <a:gd name="connsiteX1" fmla="*/ 474133 w 474133"/>
                <a:gd name="connsiteY1" fmla="*/ 84667 h 482600"/>
                <a:gd name="connsiteX2" fmla="*/ 279401 w 474133"/>
                <a:gd name="connsiteY2" fmla="*/ 482600 h 482600"/>
                <a:gd name="connsiteX3" fmla="*/ 0 w 474133"/>
                <a:gd name="connsiteY3" fmla="*/ 423333 h 482600"/>
                <a:gd name="connsiteX4" fmla="*/ 143933 w 474133"/>
                <a:gd name="connsiteY4" fmla="*/ 0 h 482600"/>
                <a:gd name="connsiteX0" fmla="*/ 143933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43933 w 474133"/>
                <a:gd name="connsiteY4" fmla="*/ 0 h 474134"/>
                <a:gd name="connsiteX0" fmla="*/ 135466 w 474133"/>
                <a:gd name="connsiteY0" fmla="*/ 0 h 474134"/>
                <a:gd name="connsiteX1" fmla="*/ 474133 w 474133"/>
                <a:gd name="connsiteY1" fmla="*/ 84667 h 474134"/>
                <a:gd name="connsiteX2" fmla="*/ 220134 w 474133"/>
                <a:gd name="connsiteY2" fmla="*/ 474134 h 474134"/>
                <a:gd name="connsiteX3" fmla="*/ 0 w 474133"/>
                <a:gd name="connsiteY3" fmla="*/ 423333 h 474134"/>
                <a:gd name="connsiteX4" fmla="*/ 135466 w 474133"/>
                <a:gd name="connsiteY4" fmla="*/ 0 h 47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4133" h="474134">
                  <a:moveTo>
                    <a:pt x="135466" y="0"/>
                  </a:moveTo>
                  <a:lnTo>
                    <a:pt x="474133" y="84667"/>
                  </a:lnTo>
                  <a:lnTo>
                    <a:pt x="220134" y="474134"/>
                  </a:lnTo>
                  <a:lnTo>
                    <a:pt x="0" y="423333"/>
                  </a:lnTo>
                  <a:lnTo>
                    <a:pt x="135466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5" name="Rektangel 14">
              <a:extLst>
                <a:ext uri="{FF2B5EF4-FFF2-40B4-BE49-F238E27FC236}">
                  <a16:creationId xmlns:a16="http://schemas.microsoft.com/office/drawing/2014/main" id="{5A69C172-41E3-C846-9880-8C02897C9F4E}"/>
                </a:ext>
              </a:extLst>
            </p:cNvPr>
            <p:cNvSpPr/>
            <p:nvPr/>
          </p:nvSpPr>
          <p:spPr>
            <a:xfrm>
              <a:off x="5503334" y="2439979"/>
              <a:ext cx="592666" cy="381000"/>
            </a:xfrm>
            <a:custGeom>
              <a:avLst/>
              <a:gdLst>
                <a:gd name="connsiteX0" fmla="*/ 0 w 584200"/>
                <a:gd name="connsiteY0" fmla="*/ 0 h 296334"/>
                <a:gd name="connsiteX1" fmla="*/ 584200 w 584200"/>
                <a:gd name="connsiteY1" fmla="*/ 0 h 296334"/>
                <a:gd name="connsiteX2" fmla="*/ 584200 w 584200"/>
                <a:gd name="connsiteY2" fmla="*/ 296334 h 296334"/>
                <a:gd name="connsiteX3" fmla="*/ 0 w 584200"/>
                <a:gd name="connsiteY3" fmla="*/ 296334 h 296334"/>
                <a:gd name="connsiteX4" fmla="*/ 0 w 584200"/>
                <a:gd name="connsiteY4" fmla="*/ 0 h 296334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810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304800 w 584200"/>
                <a:gd name="connsiteY3" fmla="*/ 381000 h 381000"/>
                <a:gd name="connsiteX4" fmla="*/ 0 w 584200"/>
                <a:gd name="connsiteY4" fmla="*/ 84666 h 381000"/>
                <a:gd name="connsiteX0" fmla="*/ 0 w 584200"/>
                <a:gd name="connsiteY0" fmla="*/ 84666 h 381000"/>
                <a:gd name="connsiteX1" fmla="*/ 440267 w 584200"/>
                <a:gd name="connsiteY1" fmla="*/ 0 h 381000"/>
                <a:gd name="connsiteX2" fmla="*/ 584200 w 584200"/>
                <a:gd name="connsiteY2" fmla="*/ 330200 h 381000"/>
                <a:gd name="connsiteX3" fmla="*/ 110067 w 584200"/>
                <a:gd name="connsiteY3" fmla="*/ 381000 h 381000"/>
                <a:gd name="connsiteX4" fmla="*/ 0 w 584200"/>
                <a:gd name="connsiteY4" fmla="*/ 84666 h 381000"/>
                <a:gd name="connsiteX0" fmla="*/ 0 w 592666"/>
                <a:gd name="connsiteY0" fmla="*/ 177800 h 381000"/>
                <a:gd name="connsiteX1" fmla="*/ 448733 w 592666"/>
                <a:gd name="connsiteY1" fmla="*/ 0 h 381000"/>
                <a:gd name="connsiteX2" fmla="*/ 592666 w 592666"/>
                <a:gd name="connsiteY2" fmla="*/ 330200 h 381000"/>
                <a:gd name="connsiteX3" fmla="*/ 118533 w 592666"/>
                <a:gd name="connsiteY3" fmla="*/ 381000 h 381000"/>
                <a:gd name="connsiteX4" fmla="*/ 0 w 592666"/>
                <a:gd name="connsiteY4" fmla="*/ 1778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666" h="381000">
                  <a:moveTo>
                    <a:pt x="0" y="177800"/>
                  </a:moveTo>
                  <a:lnTo>
                    <a:pt x="448733" y="0"/>
                  </a:lnTo>
                  <a:lnTo>
                    <a:pt x="592666" y="330200"/>
                  </a:lnTo>
                  <a:lnTo>
                    <a:pt x="118533" y="381000"/>
                  </a:lnTo>
                  <a:lnTo>
                    <a:pt x="0" y="17780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6" name="Rektangel 15">
              <a:extLst>
                <a:ext uri="{FF2B5EF4-FFF2-40B4-BE49-F238E27FC236}">
                  <a16:creationId xmlns:a16="http://schemas.microsoft.com/office/drawing/2014/main" id="{0E6EFD50-2CB2-7442-AF70-5BAEE5885D5F}"/>
                </a:ext>
              </a:extLst>
            </p:cNvPr>
            <p:cNvSpPr/>
            <p:nvPr/>
          </p:nvSpPr>
          <p:spPr>
            <a:xfrm>
              <a:off x="2429934" y="2820979"/>
              <a:ext cx="499532" cy="381000"/>
            </a:xfrm>
            <a:custGeom>
              <a:avLst/>
              <a:gdLst>
                <a:gd name="connsiteX0" fmla="*/ 0 w 499532"/>
                <a:gd name="connsiteY0" fmla="*/ 0 h 381000"/>
                <a:gd name="connsiteX1" fmla="*/ 499532 w 499532"/>
                <a:gd name="connsiteY1" fmla="*/ 0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48732 w 499532"/>
                <a:gd name="connsiteY1" fmla="*/ 211666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  <a:gd name="connsiteX0" fmla="*/ 0 w 499532"/>
                <a:gd name="connsiteY0" fmla="*/ 0 h 381000"/>
                <a:gd name="connsiteX1" fmla="*/ 482598 w 499532"/>
                <a:gd name="connsiteY1" fmla="*/ 143933 h 381000"/>
                <a:gd name="connsiteX2" fmla="*/ 499532 w 499532"/>
                <a:gd name="connsiteY2" fmla="*/ 381000 h 381000"/>
                <a:gd name="connsiteX3" fmla="*/ 0 w 499532"/>
                <a:gd name="connsiteY3" fmla="*/ 381000 h 381000"/>
                <a:gd name="connsiteX4" fmla="*/ 0 w 499532"/>
                <a:gd name="connsiteY4" fmla="*/ 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532" h="381000">
                  <a:moveTo>
                    <a:pt x="0" y="0"/>
                  </a:moveTo>
                  <a:lnTo>
                    <a:pt x="482598" y="143933"/>
                  </a:lnTo>
                  <a:lnTo>
                    <a:pt x="499532" y="381000"/>
                  </a:lnTo>
                  <a:lnTo>
                    <a:pt x="0" y="38100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7" name="Rektangel 16">
              <a:extLst>
                <a:ext uri="{FF2B5EF4-FFF2-40B4-BE49-F238E27FC236}">
                  <a16:creationId xmlns:a16="http://schemas.microsoft.com/office/drawing/2014/main" id="{1D55F161-FFC2-0148-85A7-299C6D5589B7}"/>
                </a:ext>
              </a:extLst>
            </p:cNvPr>
            <p:cNvSpPr/>
            <p:nvPr/>
          </p:nvSpPr>
          <p:spPr>
            <a:xfrm>
              <a:off x="2743199" y="3786180"/>
              <a:ext cx="618068" cy="567266"/>
            </a:xfrm>
            <a:custGeom>
              <a:avLst/>
              <a:gdLst>
                <a:gd name="connsiteX0" fmla="*/ 0 w 372534"/>
                <a:gd name="connsiteY0" fmla="*/ 0 h 601133"/>
                <a:gd name="connsiteX1" fmla="*/ 372534 w 372534"/>
                <a:gd name="connsiteY1" fmla="*/ 0 h 601133"/>
                <a:gd name="connsiteX2" fmla="*/ 372534 w 372534"/>
                <a:gd name="connsiteY2" fmla="*/ 601133 h 601133"/>
                <a:gd name="connsiteX3" fmla="*/ 0 w 372534"/>
                <a:gd name="connsiteY3" fmla="*/ 601133 h 601133"/>
                <a:gd name="connsiteX4" fmla="*/ 0 w 372534"/>
                <a:gd name="connsiteY4" fmla="*/ 0 h 601133"/>
                <a:gd name="connsiteX0" fmla="*/ 186267 w 558801"/>
                <a:gd name="connsiteY0" fmla="*/ 0 h 601133"/>
                <a:gd name="connsiteX1" fmla="*/ 558801 w 558801"/>
                <a:gd name="connsiteY1" fmla="*/ 0 h 601133"/>
                <a:gd name="connsiteX2" fmla="*/ 558801 w 558801"/>
                <a:gd name="connsiteY2" fmla="*/ 601133 h 601133"/>
                <a:gd name="connsiteX3" fmla="*/ 0 w 558801"/>
                <a:gd name="connsiteY3" fmla="*/ 499533 h 601133"/>
                <a:gd name="connsiteX4" fmla="*/ 186267 w 558801"/>
                <a:gd name="connsiteY4" fmla="*/ 0 h 601133"/>
                <a:gd name="connsiteX0" fmla="*/ 186267 w 558801"/>
                <a:gd name="connsiteY0" fmla="*/ 0 h 618066"/>
                <a:gd name="connsiteX1" fmla="*/ 558801 w 558801"/>
                <a:gd name="connsiteY1" fmla="*/ 0 h 618066"/>
                <a:gd name="connsiteX2" fmla="*/ 338668 w 558801"/>
                <a:gd name="connsiteY2" fmla="*/ 618066 h 618066"/>
                <a:gd name="connsiteX3" fmla="*/ 0 w 558801"/>
                <a:gd name="connsiteY3" fmla="*/ 499533 h 618066"/>
                <a:gd name="connsiteX4" fmla="*/ 186267 w 558801"/>
                <a:gd name="connsiteY4" fmla="*/ 0 h 618066"/>
                <a:gd name="connsiteX0" fmla="*/ 186267 w 618068"/>
                <a:gd name="connsiteY0" fmla="*/ 0 h 618066"/>
                <a:gd name="connsiteX1" fmla="*/ 618068 w 618068"/>
                <a:gd name="connsiteY1" fmla="*/ 313266 h 618066"/>
                <a:gd name="connsiteX2" fmla="*/ 338668 w 618068"/>
                <a:gd name="connsiteY2" fmla="*/ 618066 h 618066"/>
                <a:gd name="connsiteX3" fmla="*/ 0 w 618068"/>
                <a:gd name="connsiteY3" fmla="*/ 499533 h 618066"/>
                <a:gd name="connsiteX4" fmla="*/ 186267 w 618068"/>
                <a:gd name="connsiteY4" fmla="*/ 0 h 618066"/>
                <a:gd name="connsiteX0" fmla="*/ 338667 w 618068"/>
                <a:gd name="connsiteY0" fmla="*/ 0 h 567266"/>
                <a:gd name="connsiteX1" fmla="*/ 618068 w 618068"/>
                <a:gd name="connsiteY1" fmla="*/ 262466 h 567266"/>
                <a:gd name="connsiteX2" fmla="*/ 338668 w 618068"/>
                <a:gd name="connsiteY2" fmla="*/ 567266 h 567266"/>
                <a:gd name="connsiteX3" fmla="*/ 0 w 618068"/>
                <a:gd name="connsiteY3" fmla="*/ 448733 h 567266"/>
                <a:gd name="connsiteX4" fmla="*/ 338667 w 618068"/>
                <a:gd name="connsiteY4" fmla="*/ 0 h 567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8068" h="567266">
                  <a:moveTo>
                    <a:pt x="338667" y="0"/>
                  </a:moveTo>
                  <a:lnTo>
                    <a:pt x="618068" y="262466"/>
                  </a:lnTo>
                  <a:lnTo>
                    <a:pt x="338668" y="567266"/>
                  </a:lnTo>
                  <a:lnTo>
                    <a:pt x="0" y="448733"/>
                  </a:lnTo>
                  <a:lnTo>
                    <a:pt x="338667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18" name="Rektangel 17">
              <a:extLst>
                <a:ext uri="{FF2B5EF4-FFF2-40B4-BE49-F238E27FC236}">
                  <a16:creationId xmlns:a16="http://schemas.microsoft.com/office/drawing/2014/main" id="{6554FAE9-3358-314A-9B40-CA90D0E5149C}"/>
                </a:ext>
              </a:extLst>
            </p:cNvPr>
            <p:cNvSpPr/>
            <p:nvPr/>
          </p:nvSpPr>
          <p:spPr>
            <a:xfrm>
              <a:off x="5520265" y="3646361"/>
              <a:ext cx="533401" cy="554684"/>
            </a:xfrm>
            <a:custGeom>
              <a:avLst/>
              <a:gdLst>
                <a:gd name="connsiteX0" fmla="*/ 0 w 508000"/>
                <a:gd name="connsiteY0" fmla="*/ 0 h 427684"/>
                <a:gd name="connsiteX1" fmla="*/ 508000 w 508000"/>
                <a:gd name="connsiteY1" fmla="*/ 0 h 427684"/>
                <a:gd name="connsiteX2" fmla="*/ 508000 w 508000"/>
                <a:gd name="connsiteY2" fmla="*/ 427684 h 427684"/>
                <a:gd name="connsiteX3" fmla="*/ 0 w 508000"/>
                <a:gd name="connsiteY3" fmla="*/ 427684 h 427684"/>
                <a:gd name="connsiteX4" fmla="*/ 0 w 508000"/>
                <a:gd name="connsiteY4" fmla="*/ 0 h 427684"/>
                <a:gd name="connsiteX0" fmla="*/ 67734 w 575734"/>
                <a:gd name="connsiteY0" fmla="*/ 0 h 427684"/>
                <a:gd name="connsiteX1" fmla="*/ 575734 w 575734"/>
                <a:gd name="connsiteY1" fmla="*/ 0 h 427684"/>
                <a:gd name="connsiteX2" fmla="*/ 575734 w 575734"/>
                <a:gd name="connsiteY2" fmla="*/ 427684 h 427684"/>
                <a:gd name="connsiteX3" fmla="*/ 0 w 575734"/>
                <a:gd name="connsiteY3" fmla="*/ 427684 h 427684"/>
                <a:gd name="connsiteX4" fmla="*/ 67734 w 575734"/>
                <a:gd name="connsiteY4" fmla="*/ 0 h 427684"/>
                <a:gd name="connsiteX0" fmla="*/ 67734 w 575734"/>
                <a:gd name="connsiteY0" fmla="*/ 0 h 681684"/>
                <a:gd name="connsiteX1" fmla="*/ 575734 w 575734"/>
                <a:gd name="connsiteY1" fmla="*/ 0 h 681684"/>
                <a:gd name="connsiteX2" fmla="*/ 423334 w 575734"/>
                <a:gd name="connsiteY2" fmla="*/ 681684 h 681684"/>
                <a:gd name="connsiteX3" fmla="*/ 0 w 575734"/>
                <a:gd name="connsiteY3" fmla="*/ 427684 h 681684"/>
                <a:gd name="connsiteX4" fmla="*/ 67734 w 575734"/>
                <a:gd name="connsiteY4" fmla="*/ 0 h 681684"/>
                <a:gd name="connsiteX0" fmla="*/ 67734 w 533401"/>
                <a:gd name="connsiteY0" fmla="*/ 0 h 681684"/>
                <a:gd name="connsiteX1" fmla="*/ 533401 w 533401"/>
                <a:gd name="connsiteY1" fmla="*/ 389467 h 681684"/>
                <a:gd name="connsiteX2" fmla="*/ 423334 w 533401"/>
                <a:gd name="connsiteY2" fmla="*/ 681684 h 681684"/>
                <a:gd name="connsiteX3" fmla="*/ 0 w 533401"/>
                <a:gd name="connsiteY3" fmla="*/ 427684 h 681684"/>
                <a:gd name="connsiteX4" fmla="*/ 67734 w 533401"/>
                <a:gd name="connsiteY4" fmla="*/ 0 h 681684"/>
                <a:gd name="connsiteX0" fmla="*/ 160868 w 533401"/>
                <a:gd name="connsiteY0" fmla="*/ 0 h 461551"/>
                <a:gd name="connsiteX1" fmla="*/ 533401 w 533401"/>
                <a:gd name="connsiteY1" fmla="*/ 169334 h 461551"/>
                <a:gd name="connsiteX2" fmla="*/ 423334 w 533401"/>
                <a:gd name="connsiteY2" fmla="*/ 461551 h 461551"/>
                <a:gd name="connsiteX3" fmla="*/ 0 w 533401"/>
                <a:gd name="connsiteY3" fmla="*/ 207551 h 461551"/>
                <a:gd name="connsiteX4" fmla="*/ 160868 w 533401"/>
                <a:gd name="connsiteY4" fmla="*/ 0 h 461551"/>
                <a:gd name="connsiteX0" fmla="*/ 135468 w 533401"/>
                <a:gd name="connsiteY0" fmla="*/ 0 h 554684"/>
                <a:gd name="connsiteX1" fmla="*/ 533401 w 533401"/>
                <a:gd name="connsiteY1" fmla="*/ 262467 h 554684"/>
                <a:gd name="connsiteX2" fmla="*/ 423334 w 533401"/>
                <a:gd name="connsiteY2" fmla="*/ 554684 h 554684"/>
                <a:gd name="connsiteX3" fmla="*/ 0 w 533401"/>
                <a:gd name="connsiteY3" fmla="*/ 300684 h 554684"/>
                <a:gd name="connsiteX4" fmla="*/ 135468 w 533401"/>
                <a:gd name="connsiteY4" fmla="*/ 0 h 554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401" h="554684">
                  <a:moveTo>
                    <a:pt x="135468" y="0"/>
                  </a:moveTo>
                  <a:lnTo>
                    <a:pt x="533401" y="262467"/>
                  </a:lnTo>
                  <a:lnTo>
                    <a:pt x="423334" y="554684"/>
                  </a:lnTo>
                  <a:lnTo>
                    <a:pt x="0" y="300684"/>
                  </a:lnTo>
                  <a:lnTo>
                    <a:pt x="135468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4" name="Frihandsfigur 23">
              <a:extLst>
                <a:ext uri="{FF2B5EF4-FFF2-40B4-BE49-F238E27FC236}">
                  <a16:creationId xmlns:a16="http://schemas.microsoft.com/office/drawing/2014/main" id="{FC58347C-294B-5949-9C35-375ACCE0CD36}"/>
                </a:ext>
              </a:extLst>
            </p:cNvPr>
            <p:cNvSpPr/>
            <p:nvPr/>
          </p:nvSpPr>
          <p:spPr>
            <a:xfrm>
              <a:off x="3224817" y="2117849"/>
              <a:ext cx="2154864" cy="2835348"/>
            </a:xfrm>
            <a:custGeom>
              <a:avLst/>
              <a:gdLst>
                <a:gd name="connsiteX0" fmla="*/ 783435 w 2154864"/>
                <a:gd name="connsiteY0" fmla="*/ 0 h 2835348"/>
                <a:gd name="connsiteX1" fmla="*/ 1442312 w 2154864"/>
                <a:gd name="connsiteY1" fmla="*/ 14177 h 2835348"/>
                <a:gd name="connsiteX2" fmla="*/ 1797072 w 2154864"/>
                <a:gd name="connsiteY2" fmla="*/ 266763 h 2835348"/>
                <a:gd name="connsiteX3" fmla="*/ 2154864 w 2154864"/>
                <a:gd name="connsiteY3" fmla="*/ 870527 h 2835348"/>
                <a:gd name="connsiteX4" fmla="*/ 2140688 w 2154864"/>
                <a:gd name="connsiteY4" fmla="*/ 1396965 h 2835348"/>
                <a:gd name="connsiteX5" fmla="*/ 1896309 w 2154864"/>
                <a:gd name="connsiteY5" fmla="*/ 1901491 h 2835348"/>
                <a:gd name="connsiteX6" fmla="*/ 1542064 w 2154864"/>
                <a:gd name="connsiteY6" fmla="*/ 2056394 h 2835348"/>
                <a:gd name="connsiteX7" fmla="*/ 1550581 w 2154864"/>
                <a:gd name="connsiteY7" fmla="*/ 2245332 h 2835348"/>
                <a:gd name="connsiteX8" fmla="*/ 1481166 w 2154864"/>
                <a:gd name="connsiteY8" fmla="*/ 2385661 h 2835348"/>
                <a:gd name="connsiteX9" fmla="*/ 1545263 w 2154864"/>
                <a:gd name="connsiteY9" fmla="*/ 2480389 h 2835348"/>
                <a:gd name="connsiteX10" fmla="*/ 1474380 w 2154864"/>
                <a:gd name="connsiteY10" fmla="*/ 2579920 h 2835348"/>
                <a:gd name="connsiteX11" fmla="*/ 1537045 w 2154864"/>
                <a:gd name="connsiteY11" fmla="*/ 2700522 h 2835348"/>
                <a:gd name="connsiteX12" fmla="*/ 1393992 w 2154864"/>
                <a:gd name="connsiteY12" fmla="*/ 2814084 h 2835348"/>
                <a:gd name="connsiteX13" fmla="*/ 775047 w 2154864"/>
                <a:gd name="connsiteY13" fmla="*/ 2835348 h 2835348"/>
                <a:gd name="connsiteX14" fmla="*/ 653258 w 2154864"/>
                <a:gd name="connsiteY14" fmla="*/ 2714699 h 2835348"/>
                <a:gd name="connsiteX15" fmla="*/ 744278 w 2154864"/>
                <a:gd name="connsiteY15" fmla="*/ 2537390 h 2835348"/>
                <a:gd name="connsiteX16" fmla="*/ 673394 w 2154864"/>
                <a:gd name="connsiteY16" fmla="*/ 2494566 h 2835348"/>
                <a:gd name="connsiteX17" fmla="*/ 744277 w 2154864"/>
                <a:gd name="connsiteY17" fmla="*/ 2388782 h 2835348"/>
                <a:gd name="connsiteX18" fmla="*/ 624905 w 2154864"/>
                <a:gd name="connsiteY18" fmla="*/ 2267638 h 2835348"/>
                <a:gd name="connsiteX19" fmla="*/ 604924 w 2154864"/>
                <a:gd name="connsiteY19" fmla="*/ 2061928 h 2835348"/>
                <a:gd name="connsiteX20" fmla="*/ 604972 w 2154864"/>
                <a:gd name="connsiteY20" fmla="*/ 2061928 h 2835348"/>
                <a:gd name="connsiteX21" fmla="*/ 357791 w 2154864"/>
                <a:gd name="connsiteY21" fmla="*/ 1851873 h 2835348"/>
                <a:gd name="connsiteX22" fmla="*/ 113413 w 2154864"/>
                <a:gd name="connsiteY22" fmla="*/ 1375700 h 2835348"/>
                <a:gd name="connsiteX23" fmla="*/ 0 w 2154864"/>
                <a:gd name="connsiteY23" fmla="*/ 764200 h 2835348"/>
                <a:gd name="connsiteX24" fmla="*/ 251465 w 2154864"/>
                <a:gd name="connsiteY24" fmla="*/ 273852 h 2835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54864" h="2835348">
                  <a:moveTo>
                    <a:pt x="783435" y="0"/>
                  </a:moveTo>
                  <a:lnTo>
                    <a:pt x="1442312" y="14177"/>
                  </a:lnTo>
                  <a:lnTo>
                    <a:pt x="1797072" y="266763"/>
                  </a:lnTo>
                  <a:lnTo>
                    <a:pt x="2154864" y="870527"/>
                  </a:lnTo>
                  <a:lnTo>
                    <a:pt x="2140688" y="1396965"/>
                  </a:lnTo>
                  <a:lnTo>
                    <a:pt x="1896309" y="1901491"/>
                  </a:lnTo>
                  <a:lnTo>
                    <a:pt x="1542064" y="2056394"/>
                  </a:lnTo>
                  <a:lnTo>
                    <a:pt x="1550581" y="2245332"/>
                  </a:lnTo>
                  <a:lnTo>
                    <a:pt x="1481166" y="2385661"/>
                  </a:lnTo>
                  <a:lnTo>
                    <a:pt x="1545263" y="2480389"/>
                  </a:lnTo>
                  <a:lnTo>
                    <a:pt x="1474380" y="2579920"/>
                  </a:lnTo>
                  <a:lnTo>
                    <a:pt x="1537045" y="2700522"/>
                  </a:lnTo>
                  <a:lnTo>
                    <a:pt x="1393992" y="2814084"/>
                  </a:lnTo>
                  <a:lnTo>
                    <a:pt x="775047" y="2835348"/>
                  </a:lnTo>
                  <a:lnTo>
                    <a:pt x="653258" y="2714699"/>
                  </a:lnTo>
                  <a:lnTo>
                    <a:pt x="744278" y="2537390"/>
                  </a:lnTo>
                  <a:lnTo>
                    <a:pt x="673394" y="2494566"/>
                  </a:lnTo>
                  <a:cubicBezTo>
                    <a:pt x="668668" y="2473481"/>
                    <a:pt x="749003" y="2409867"/>
                    <a:pt x="744277" y="2388782"/>
                  </a:cubicBezTo>
                  <a:lnTo>
                    <a:pt x="624905" y="2267638"/>
                  </a:lnTo>
                  <a:lnTo>
                    <a:pt x="604924" y="2061928"/>
                  </a:lnTo>
                  <a:lnTo>
                    <a:pt x="604972" y="2061928"/>
                  </a:lnTo>
                  <a:lnTo>
                    <a:pt x="357791" y="1851873"/>
                  </a:lnTo>
                  <a:lnTo>
                    <a:pt x="113413" y="1375700"/>
                  </a:lnTo>
                  <a:lnTo>
                    <a:pt x="0" y="764200"/>
                  </a:lnTo>
                  <a:lnTo>
                    <a:pt x="251465" y="2738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grpSp>
        <p:nvGrpSpPr>
          <p:cNvPr id="30" name="Grupp 29">
            <a:extLst>
              <a:ext uri="{FF2B5EF4-FFF2-40B4-BE49-F238E27FC236}">
                <a16:creationId xmlns:a16="http://schemas.microsoft.com/office/drawing/2014/main" id="{B21FC71E-628D-314B-893F-A1E764658F76}"/>
              </a:ext>
            </a:extLst>
          </p:cNvPr>
          <p:cNvGrpSpPr/>
          <p:nvPr/>
        </p:nvGrpSpPr>
        <p:grpSpPr>
          <a:xfrm>
            <a:off x="5779832" y="210177"/>
            <a:ext cx="2279105" cy="1747433"/>
            <a:chOff x="1736912" y="3430774"/>
            <a:chExt cx="3827458" cy="2934585"/>
          </a:xfrm>
          <a:solidFill>
            <a:schemeClr val="accent4">
              <a:alpha val="90000"/>
            </a:schemeClr>
          </a:solidFill>
        </p:grpSpPr>
        <p:sp>
          <p:nvSpPr>
            <p:cNvPr id="27" name="Rektangel 26">
              <a:extLst>
                <a:ext uri="{FF2B5EF4-FFF2-40B4-BE49-F238E27FC236}">
                  <a16:creationId xmlns:a16="http://schemas.microsoft.com/office/drawing/2014/main" id="{A43356D9-C65E-424F-9E2B-2AA491494FC5}"/>
                </a:ext>
              </a:extLst>
            </p:cNvPr>
            <p:cNvSpPr/>
            <p:nvPr/>
          </p:nvSpPr>
          <p:spPr>
            <a:xfrm>
              <a:off x="2977116" y="3430774"/>
              <a:ext cx="1242586" cy="2934585"/>
            </a:xfrm>
            <a:custGeom>
              <a:avLst/>
              <a:gdLst>
                <a:gd name="connsiteX0" fmla="*/ 0 w 399070"/>
                <a:gd name="connsiteY0" fmla="*/ 0 h 2955851"/>
                <a:gd name="connsiteX1" fmla="*/ 399070 w 399070"/>
                <a:gd name="connsiteY1" fmla="*/ 0 h 2955851"/>
                <a:gd name="connsiteX2" fmla="*/ 399070 w 399070"/>
                <a:gd name="connsiteY2" fmla="*/ 2955851 h 2955851"/>
                <a:gd name="connsiteX3" fmla="*/ 0 w 399070"/>
                <a:gd name="connsiteY3" fmla="*/ 2955851 h 2955851"/>
                <a:gd name="connsiteX4" fmla="*/ 0 w 399070"/>
                <a:gd name="connsiteY4" fmla="*/ 0 h 2955851"/>
                <a:gd name="connsiteX0" fmla="*/ 0 w 632986"/>
                <a:gd name="connsiteY0" fmla="*/ 0 h 2955851"/>
                <a:gd name="connsiteX1" fmla="*/ 632986 w 632986"/>
                <a:gd name="connsiteY1" fmla="*/ 120503 h 2955851"/>
                <a:gd name="connsiteX2" fmla="*/ 399070 w 632986"/>
                <a:gd name="connsiteY2" fmla="*/ 2955851 h 2955851"/>
                <a:gd name="connsiteX3" fmla="*/ 0 w 632986"/>
                <a:gd name="connsiteY3" fmla="*/ 2955851 h 2955851"/>
                <a:gd name="connsiteX4" fmla="*/ 0 w 632986"/>
                <a:gd name="connsiteY4" fmla="*/ 0 h 2955851"/>
                <a:gd name="connsiteX0" fmla="*/ 163033 w 632986"/>
                <a:gd name="connsiteY0" fmla="*/ 191385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63033 w 632986"/>
                <a:gd name="connsiteY4" fmla="*/ 191385 h 2835348"/>
                <a:gd name="connsiteX0" fmla="*/ 191386 w 632986"/>
                <a:gd name="connsiteY0" fmla="*/ 7087 h 2835348"/>
                <a:gd name="connsiteX1" fmla="*/ 632986 w 632986"/>
                <a:gd name="connsiteY1" fmla="*/ 0 h 2835348"/>
                <a:gd name="connsiteX2" fmla="*/ 399070 w 632986"/>
                <a:gd name="connsiteY2" fmla="*/ 2835348 h 2835348"/>
                <a:gd name="connsiteX3" fmla="*/ 0 w 632986"/>
                <a:gd name="connsiteY3" fmla="*/ 2835348 h 2835348"/>
                <a:gd name="connsiteX4" fmla="*/ 191386 w 632986"/>
                <a:gd name="connsiteY4" fmla="*/ 7087 h 2835348"/>
                <a:gd name="connsiteX0" fmla="*/ 800986 w 1242586"/>
                <a:gd name="connsiteY0" fmla="*/ 7087 h 2835348"/>
                <a:gd name="connsiteX1" fmla="*/ 1242586 w 1242586"/>
                <a:gd name="connsiteY1" fmla="*/ 0 h 2835348"/>
                <a:gd name="connsiteX2" fmla="*/ 1008670 w 1242586"/>
                <a:gd name="connsiteY2" fmla="*/ 2835348 h 2835348"/>
                <a:gd name="connsiteX3" fmla="*/ 0 w 1242586"/>
                <a:gd name="connsiteY3" fmla="*/ 2608520 h 2835348"/>
                <a:gd name="connsiteX4" fmla="*/ 800986 w 1242586"/>
                <a:gd name="connsiteY4" fmla="*/ 7087 h 2835348"/>
                <a:gd name="connsiteX0" fmla="*/ 800986 w 1242586"/>
                <a:gd name="connsiteY0" fmla="*/ 7087 h 2934585"/>
                <a:gd name="connsiteX1" fmla="*/ 1242586 w 1242586"/>
                <a:gd name="connsiteY1" fmla="*/ 0 h 2934585"/>
                <a:gd name="connsiteX2" fmla="*/ 264391 w 1242586"/>
                <a:gd name="connsiteY2" fmla="*/ 2934585 h 2934585"/>
                <a:gd name="connsiteX3" fmla="*/ 0 w 1242586"/>
                <a:gd name="connsiteY3" fmla="*/ 2608520 h 2934585"/>
                <a:gd name="connsiteX4" fmla="*/ 800986 w 1242586"/>
                <a:gd name="connsiteY4" fmla="*/ 7087 h 2934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2586" h="2934585">
                  <a:moveTo>
                    <a:pt x="800986" y="7087"/>
                  </a:moveTo>
                  <a:lnTo>
                    <a:pt x="1242586" y="0"/>
                  </a:lnTo>
                  <a:lnTo>
                    <a:pt x="264391" y="2934585"/>
                  </a:lnTo>
                  <a:lnTo>
                    <a:pt x="0" y="2608520"/>
                  </a:lnTo>
                  <a:lnTo>
                    <a:pt x="800986" y="708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8" name="Rektangel med klippta hörn diagonalt 27">
              <a:extLst>
                <a:ext uri="{FF2B5EF4-FFF2-40B4-BE49-F238E27FC236}">
                  <a16:creationId xmlns:a16="http://schemas.microsoft.com/office/drawing/2014/main" id="{EB00A6C5-FC14-2143-8938-B7E805C40BA1}"/>
                </a:ext>
              </a:extLst>
            </p:cNvPr>
            <p:cNvSpPr/>
            <p:nvPr/>
          </p:nvSpPr>
          <p:spPr>
            <a:xfrm>
              <a:off x="4237667" y="3757334"/>
              <a:ext cx="1326703" cy="2019690"/>
            </a:xfrm>
            <a:custGeom>
              <a:avLst/>
              <a:gdLst>
                <a:gd name="connsiteX0" fmla="*/ 0 w 758456"/>
                <a:gd name="connsiteY0" fmla="*/ 0 h 2232341"/>
                <a:gd name="connsiteX1" fmla="*/ 632044 w 758456"/>
                <a:gd name="connsiteY1" fmla="*/ 0 h 2232341"/>
                <a:gd name="connsiteX2" fmla="*/ 758456 w 758456"/>
                <a:gd name="connsiteY2" fmla="*/ 126412 h 2232341"/>
                <a:gd name="connsiteX3" fmla="*/ 758456 w 758456"/>
                <a:gd name="connsiteY3" fmla="*/ 2232341 h 2232341"/>
                <a:gd name="connsiteX4" fmla="*/ 758456 w 758456"/>
                <a:gd name="connsiteY4" fmla="*/ 2232341 h 2232341"/>
                <a:gd name="connsiteX5" fmla="*/ 126412 w 758456"/>
                <a:gd name="connsiteY5" fmla="*/ 2232341 h 2232341"/>
                <a:gd name="connsiteX6" fmla="*/ 0 w 758456"/>
                <a:gd name="connsiteY6" fmla="*/ 2105929 h 2232341"/>
                <a:gd name="connsiteX7" fmla="*/ 0 w 758456"/>
                <a:gd name="connsiteY7" fmla="*/ 0 h 2232341"/>
                <a:gd name="connsiteX0" fmla="*/ 0 w 985284"/>
                <a:gd name="connsiteY0" fmla="*/ 467832 h 2232341"/>
                <a:gd name="connsiteX1" fmla="*/ 858872 w 985284"/>
                <a:gd name="connsiteY1" fmla="*/ 0 h 2232341"/>
                <a:gd name="connsiteX2" fmla="*/ 985284 w 985284"/>
                <a:gd name="connsiteY2" fmla="*/ 126412 h 2232341"/>
                <a:gd name="connsiteX3" fmla="*/ 985284 w 985284"/>
                <a:gd name="connsiteY3" fmla="*/ 2232341 h 2232341"/>
                <a:gd name="connsiteX4" fmla="*/ 985284 w 985284"/>
                <a:gd name="connsiteY4" fmla="*/ 2232341 h 2232341"/>
                <a:gd name="connsiteX5" fmla="*/ 353240 w 985284"/>
                <a:gd name="connsiteY5" fmla="*/ 2232341 h 2232341"/>
                <a:gd name="connsiteX6" fmla="*/ 226828 w 985284"/>
                <a:gd name="connsiteY6" fmla="*/ 2105929 h 2232341"/>
                <a:gd name="connsiteX7" fmla="*/ 0 w 985284"/>
                <a:gd name="connsiteY7" fmla="*/ 467832 h 2232341"/>
                <a:gd name="connsiteX0" fmla="*/ 0 w 985284"/>
                <a:gd name="connsiteY0" fmla="*/ 341420 h 2105929"/>
                <a:gd name="connsiteX1" fmla="*/ 270538 w 985284"/>
                <a:gd name="connsiteY1" fmla="*/ 57885 h 2105929"/>
                <a:gd name="connsiteX2" fmla="*/ 985284 w 985284"/>
                <a:gd name="connsiteY2" fmla="*/ 0 h 2105929"/>
                <a:gd name="connsiteX3" fmla="*/ 985284 w 985284"/>
                <a:gd name="connsiteY3" fmla="*/ 2105929 h 2105929"/>
                <a:gd name="connsiteX4" fmla="*/ 985284 w 985284"/>
                <a:gd name="connsiteY4" fmla="*/ 2105929 h 2105929"/>
                <a:gd name="connsiteX5" fmla="*/ 353240 w 985284"/>
                <a:gd name="connsiteY5" fmla="*/ 2105929 h 2105929"/>
                <a:gd name="connsiteX6" fmla="*/ 226828 w 985284"/>
                <a:gd name="connsiteY6" fmla="*/ 1979517 h 2105929"/>
                <a:gd name="connsiteX7" fmla="*/ 0 w 985284"/>
                <a:gd name="connsiteY7" fmla="*/ 341420 h 2105929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226828 w 1155404"/>
                <a:gd name="connsiteY6" fmla="*/ 1921632 h 2048044"/>
                <a:gd name="connsiteX7" fmla="*/ 0 w 1155404"/>
                <a:gd name="connsiteY7" fmla="*/ 283535 h 2048044"/>
                <a:gd name="connsiteX0" fmla="*/ 0 w 1155404"/>
                <a:gd name="connsiteY0" fmla="*/ 283535 h 2048044"/>
                <a:gd name="connsiteX1" fmla="*/ 270538 w 1155404"/>
                <a:gd name="connsiteY1" fmla="*/ 0 h 2048044"/>
                <a:gd name="connsiteX2" fmla="*/ 1155404 w 1155404"/>
                <a:gd name="connsiteY2" fmla="*/ 1161315 h 2048044"/>
                <a:gd name="connsiteX3" fmla="*/ 985284 w 1155404"/>
                <a:gd name="connsiteY3" fmla="*/ 2048044 h 2048044"/>
                <a:gd name="connsiteX4" fmla="*/ 985284 w 1155404"/>
                <a:gd name="connsiteY4" fmla="*/ 2048044 h 2048044"/>
                <a:gd name="connsiteX5" fmla="*/ 353240 w 1155404"/>
                <a:gd name="connsiteY5" fmla="*/ 2048044 h 2048044"/>
                <a:gd name="connsiteX6" fmla="*/ 588335 w 1155404"/>
                <a:gd name="connsiteY6" fmla="*/ 1212794 h 2048044"/>
                <a:gd name="connsiteX7" fmla="*/ 0 w 1155404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759634 w 1326703"/>
                <a:gd name="connsiteY6" fmla="*/ 1212794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72285 w 1326703"/>
                <a:gd name="connsiteY6" fmla="*/ 119152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1000638 w 1326703"/>
                <a:gd name="connsiteY6" fmla="*/ 1106469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1156583 w 1326703"/>
                <a:gd name="connsiteY4" fmla="*/ 2048044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48044"/>
                <a:gd name="connsiteX1" fmla="*/ 441837 w 1326703"/>
                <a:gd name="connsiteY1" fmla="*/ 0 h 2048044"/>
                <a:gd name="connsiteX2" fmla="*/ 1326703 w 1326703"/>
                <a:gd name="connsiteY2" fmla="*/ 1161315 h 2048044"/>
                <a:gd name="connsiteX3" fmla="*/ 1156583 w 1326703"/>
                <a:gd name="connsiteY3" fmla="*/ 2048044 h 2048044"/>
                <a:gd name="connsiteX4" fmla="*/ 348508 w 1326703"/>
                <a:gd name="connsiteY4" fmla="*/ 2019690 h 2048044"/>
                <a:gd name="connsiteX5" fmla="*/ 0 w 1326703"/>
                <a:gd name="connsiteY5" fmla="*/ 1736156 h 2048044"/>
                <a:gd name="connsiteX6" fmla="*/ 943931 w 1326703"/>
                <a:gd name="connsiteY6" fmla="*/ 1163176 h 2048044"/>
                <a:gd name="connsiteX7" fmla="*/ 171299 w 1326703"/>
                <a:gd name="connsiteY7" fmla="*/ 283535 h 2048044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43931 w 1326703"/>
                <a:gd name="connsiteY6" fmla="*/ 1163176 h 2019690"/>
                <a:gd name="connsiteX7" fmla="*/ 171299 w 1326703"/>
                <a:gd name="connsiteY7" fmla="*/ 283535 h 2019690"/>
                <a:gd name="connsiteX0" fmla="*/ 171299 w 1326703"/>
                <a:gd name="connsiteY0" fmla="*/ 283535 h 2019690"/>
                <a:gd name="connsiteX1" fmla="*/ 441837 w 1326703"/>
                <a:gd name="connsiteY1" fmla="*/ 0 h 2019690"/>
                <a:gd name="connsiteX2" fmla="*/ 1326703 w 1326703"/>
                <a:gd name="connsiteY2" fmla="*/ 1161315 h 2019690"/>
                <a:gd name="connsiteX3" fmla="*/ 972285 w 1326703"/>
                <a:gd name="connsiteY3" fmla="*/ 1516416 h 2019690"/>
                <a:gd name="connsiteX4" fmla="*/ 348508 w 1326703"/>
                <a:gd name="connsiteY4" fmla="*/ 2019690 h 2019690"/>
                <a:gd name="connsiteX5" fmla="*/ 0 w 1326703"/>
                <a:gd name="connsiteY5" fmla="*/ 1736156 h 2019690"/>
                <a:gd name="connsiteX6" fmla="*/ 901401 w 1326703"/>
                <a:gd name="connsiteY6" fmla="*/ 1120646 h 2019690"/>
                <a:gd name="connsiteX7" fmla="*/ 171299 w 1326703"/>
                <a:gd name="connsiteY7" fmla="*/ 283535 h 2019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6703" h="2019690">
                  <a:moveTo>
                    <a:pt x="171299" y="283535"/>
                  </a:moveTo>
                  <a:lnTo>
                    <a:pt x="441837" y="0"/>
                  </a:lnTo>
                  <a:lnTo>
                    <a:pt x="1326703" y="1161315"/>
                  </a:lnTo>
                  <a:lnTo>
                    <a:pt x="972285" y="1516416"/>
                  </a:lnTo>
                  <a:lnTo>
                    <a:pt x="348508" y="2019690"/>
                  </a:lnTo>
                  <a:lnTo>
                    <a:pt x="0" y="1736156"/>
                  </a:lnTo>
                  <a:lnTo>
                    <a:pt x="901401" y="1120646"/>
                  </a:lnTo>
                  <a:lnTo>
                    <a:pt x="171299" y="283535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  <p:sp>
          <p:nvSpPr>
            <p:cNvPr id="29" name="Rektangel med klippta hörn diagonalt 28">
              <a:extLst>
                <a:ext uri="{FF2B5EF4-FFF2-40B4-BE49-F238E27FC236}">
                  <a16:creationId xmlns:a16="http://schemas.microsoft.com/office/drawing/2014/main" id="{AE3E89C9-6F4B-D24A-A573-BB20D30CAAC8}"/>
                </a:ext>
              </a:extLst>
            </p:cNvPr>
            <p:cNvSpPr/>
            <p:nvPr/>
          </p:nvSpPr>
          <p:spPr>
            <a:xfrm>
              <a:off x="1736912" y="3579629"/>
              <a:ext cx="1378458" cy="1991832"/>
            </a:xfrm>
            <a:custGeom>
              <a:avLst/>
              <a:gdLst>
                <a:gd name="connsiteX0" fmla="*/ 0 w 648356"/>
                <a:gd name="connsiteY0" fmla="*/ 0 h 1687033"/>
                <a:gd name="connsiteX1" fmla="*/ 540295 w 648356"/>
                <a:gd name="connsiteY1" fmla="*/ 0 h 1687033"/>
                <a:gd name="connsiteX2" fmla="*/ 648356 w 648356"/>
                <a:gd name="connsiteY2" fmla="*/ 108061 h 1687033"/>
                <a:gd name="connsiteX3" fmla="*/ 648356 w 648356"/>
                <a:gd name="connsiteY3" fmla="*/ 1687033 h 1687033"/>
                <a:gd name="connsiteX4" fmla="*/ 648356 w 648356"/>
                <a:gd name="connsiteY4" fmla="*/ 1687033 h 1687033"/>
                <a:gd name="connsiteX5" fmla="*/ 108061 w 648356"/>
                <a:gd name="connsiteY5" fmla="*/ 1687033 h 1687033"/>
                <a:gd name="connsiteX6" fmla="*/ 0 w 648356"/>
                <a:gd name="connsiteY6" fmla="*/ 1578972 h 1687033"/>
                <a:gd name="connsiteX7" fmla="*/ 0 w 648356"/>
                <a:gd name="connsiteY7" fmla="*/ 0 h 1687033"/>
                <a:gd name="connsiteX0" fmla="*/ 0 w 924803"/>
                <a:gd name="connsiteY0" fmla="*/ 878958 h 1687033"/>
                <a:gd name="connsiteX1" fmla="*/ 816742 w 924803"/>
                <a:gd name="connsiteY1" fmla="*/ 0 h 1687033"/>
                <a:gd name="connsiteX2" fmla="*/ 924803 w 924803"/>
                <a:gd name="connsiteY2" fmla="*/ 108061 h 1687033"/>
                <a:gd name="connsiteX3" fmla="*/ 924803 w 924803"/>
                <a:gd name="connsiteY3" fmla="*/ 1687033 h 1687033"/>
                <a:gd name="connsiteX4" fmla="*/ 924803 w 924803"/>
                <a:gd name="connsiteY4" fmla="*/ 1687033 h 1687033"/>
                <a:gd name="connsiteX5" fmla="*/ 384508 w 924803"/>
                <a:gd name="connsiteY5" fmla="*/ 1687033 h 1687033"/>
                <a:gd name="connsiteX6" fmla="*/ 276447 w 924803"/>
                <a:gd name="connsiteY6" fmla="*/ 1578972 h 1687033"/>
                <a:gd name="connsiteX7" fmla="*/ 0 w 924803"/>
                <a:gd name="connsiteY7" fmla="*/ 878958 h 1687033"/>
                <a:gd name="connsiteX0" fmla="*/ 0 w 924803"/>
                <a:gd name="connsiteY0" fmla="*/ 964018 h 1772093"/>
                <a:gd name="connsiteX1" fmla="*/ 923068 w 924803"/>
                <a:gd name="connsiteY1" fmla="*/ 0 h 1772093"/>
                <a:gd name="connsiteX2" fmla="*/ 924803 w 924803"/>
                <a:gd name="connsiteY2" fmla="*/ 193121 h 1772093"/>
                <a:gd name="connsiteX3" fmla="*/ 924803 w 924803"/>
                <a:gd name="connsiteY3" fmla="*/ 1772093 h 1772093"/>
                <a:gd name="connsiteX4" fmla="*/ 924803 w 924803"/>
                <a:gd name="connsiteY4" fmla="*/ 1772093 h 1772093"/>
                <a:gd name="connsiteX5" fmla="*/ 384508 w 924803"/>
                <a:gd name="connsiteY5" fmla="*/ 1772093 h 1772093"/>
                <a:gd name="connsiteX6" fmla="*/ 276447 w 924803"/>
                <a:gd name="connsiteY6" fmla="*/ 1664032 h 1772093"/>
                <a:gd name="connsiteX7" fmla="*/ 0 w 924803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924803 w 1328840"/>
                <a:gd name="connsiteY4" fmla="*/ 1772093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924803 w 1328840"/>
                <a:gd name="connsiteY3" fmla="*/ 1772093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772093"/>
                <a:gd name="connsiteX1" fmla="*/ 923068 w 1328840"/>
                <a:gd name="connsiteY1" fmla="*/ 0 h 1772093"/>
                <a:gd name="connsiteX2" fmla="*/ 1328840 w 1328840"/>
                <a:gd name="connsiteY2" fmla="*/ 228563 h 1772093"/>
                <a:gd name="connsiteX3" fmla="*/ 1102012 w 1328840"/>
                <a:gd name="connsiteY3" fmla="*/ 559981 h 1772093"/>
                <a:gd name="connsiteX4" fmla="*/ 634180 w 1328840"/>
                <a:gd name="connsiteY4" fmla="*/ 971107 h 1772093"/>
                <a:gd name="connsiteX5" fmla="*/ 384508 w 1328840"/>
                <a:gd name="connsiteY5" fmla="*/ 1772093 h 1772093"/>
                <a:gd name="connsiteX6" fmla="*/ 276447 w 1328840"/>
                <a:gd name="connsiteY6" fmla="*/ 1664032 h 1772093"/>
                <a:gd name="connsiteX7" fmla="*/ 0 w 1328840"/>
                <a:gd name="connsiteY7" fmla="*/ 964018 h 1772093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1102012 w 1328840"/>
                <a:gd name="connsiteY3" fmla="*/ 559981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343556 w 1328840"/>
                <a:gd name="connsiteY3" fmla="*/ 1006548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842976"/>
                <a:gd name="connsiteX1" fmla="*/ 923068 w 1328840"/>
                <a:gd name="connsiteY1" fmla="*/ 0 h 1842976"/>
                <a:gd name="connsiteX2" fmla="*/ 1328840 w 1328840"/>
                <a:gd name="connsiteY2" fmla="*/ 228563 h 1842976"/>
                <a:gd name="connsiteX3" fmla="*/ 421528 w 1328840"/>
                <a:gd name="connsiteY3" fmla="*/ 999459 h 1842976"/>
                <a:gd name="connsiteX4" fmla="*/ 1045305 w 1328840"/>
                <a:gd name="connsiteY4" fmla="*/ 1842976 h 1842976"/>
                <a:gd name="connsiteX5" fmla="*/ 384508 w 1328840"/>
                <a:gd name="connsiteY5" fmla="*/ 1772093 h 1842976"/>
                <a:gd name="connsiteX6" fmla="*/ 276447 w 1328840"/>
                <a:gd name="connsiteY6" fmla="*/ 1664032 h 1842976"/>
                <a:gd name="connsiteX7" fmla="*/ 0 w 1328840"/>
                <a:gd name="connsiteY7" fmla="*/ 964018 h 1842976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76447 w 1328840"/>
                <a:gd name="connsiteY6" fmla="*/ 1664032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7712 w 1328840"/>
                <a:gd name="connsiteY6" fmla="*/ 1536441 h 1991832"/>
                <a:gd name="connsiteX7" fmla="*/ 0 w 1328840"/>
                <a:gd name="connsiteY7" fmla="*/ 964018 h 1991832"/>
                <a:gd name="connsiteX0" fmla="*/ 0 w 1328840"/>
                <a:gd name="connsiteY0" fmla="*/ 964018 h 1991832"/>
                <a:gd name="connsiteX1" fmla="*/ 923068 w 1328840"/>
                <a:gd name="connsiteY1" fmla="*/ 0 h 1991832"/>
                <a:gd name="connsiteX2" fmla="*/ 1328840 w 1328840"/>
                <a:gd name="connsiteY2" fmla="*/ 228563 h 1991832"/>
                <a:gd name="connsiteX3" fmla="*/ 421528 w 1328840"/>
                <a:gd name="connsiteY3" fmla="*/ 999459 h 1991832"/>
                <a:gd name="connsiteX4" fmla="*/ 1045305 w 1328840"/>
                <a:gd name="connsiteY4" fmla="*/ 1842976 h 1991832"/>
                <a:gd name="connsiteX5" fmla="*/ 646778 w 1328840"/>
                <a:gd name="connsiteY5" fmla="*/ 1991832 h 1991832"/>
                <a:gd name="connsiteX6" fmla="*/ 290623 w 1328840"/>
                <a:gd name="connsiteY6" fmla="*/ 1465557 h 1991832"/>
                <a:gd name="connsiteX7" fmla="*/ 0 w 1328840"/>
                <a:gd name="connsiteY7" fmla="*/ 964018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  <a:gd name="connsiteX0" fmla="*/ 0 w 1378458"/>
                <a:gd name="connsiteY0" fmla="*/ 985283 h 1991832"/>
                <a:gd name="connsiteX1" fmla="*/ 972686 w 1378458"/>
                <a:gd name="connsiteY1" fmla="*/ 0 h 1991832"/>
                <a:gd name="connsiteX2" fmla="*/ 1378458 w 1378458"/>
                <a:gd name="connsiteY2" fmla="*/ 228563 h 1991832"/>
                <a:gd name="connsiteX3" fmla="*/ 471146 w 1378458"/>
                <a:gd name="connsiteY3" fmla="*/ 999459 h 1991832"/>
                <a:gd name="connsiteX4" fmla="*/ 1094923 w 1378458"/>
                <a:gd name="connsiteY4" fmla="*/ 1842976 h 1991832"/>
                <a:gd name="connsiteX5" fmla="*/ 696396 w 1378458"/>
                <a:gd name="connsiteY5" fmla="*/ 1991832 h 1991832"/>
                <a:gd name="connsiteX6" fmla="*/ 340241 w 1378458"/>
                <a:gd name="connsiteY6" fmla="*/ 1465557 h 1991832"/>
                <a:gd name="connsiteX7" fmla="*/ 0 w 1378458"/>
                <a:gd name="connsiteY7" fmla="*/ 985283 h 1991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8458" h="1991832">
                  <a:moveTo>
                    <a:pt x="0" y="985283"/>
                  </a:moveTo>
                  <a:lnTo>
                    <a:pt x="972686" y="0"/>
                  </a:lnTo>
                  <a:cubicBezTo>
                    <a:pt x="966176" y="579"/>
                    <a:pt x="1377880" y="242161"/>
                    <a:pt x="1378458" y="228563"/>
                  </a:cubicBezTo>
                  <a:lnTo>
                    <a:pt x="471146" y="999459"/>
                  </a:lnTo>
                  <a:lnTo>
                    <a:pt x="1094923" y="1842976"/>
                  </a:lnTo>
                  <a:lnTo>
                    <a:pt x="696396" y="1991832"/>
                  </a:lnTo>
                  <a:lnTo>
                    <a:pt x="340241" y="1465557"/>
                  </a:lnTo>
                  <a:lnTo>
                    <a:pt x="0" y="9852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v-SE"/>
            </a:p>
          </p:txBody>
        </p:sp>
      </p:grpSp>
      <p:sp>
        <p:nvSpPr>
          <p:cNvPr id="37" name="Frihandsfigur 36">
            <a:extLst>
              <a:ext uri="{FF2B5EF4-FFF2-40B4-BE49-F238E27FC236}">
                <a16:creationId xmlns:a16="http://schemas.microsoft.com/office/drawing/2014/main" id="{59A13F97-2B16-3747-8229-62F44C902C0C}"/>
              </a:ext>
            </a:extLst>
          </p:cNvPr>
          <p:cNvSpPr/>
          <p:nvPr/>
        </p:nvSpPr>
        <p:spPr>
          <a:xfrm>
            <a:off x="468700" y="3052468"/>
            <a:ext cx="2599615" cy="2748085"/>
          </a:xfrm>
          <a:custGeom>
            <a:avLst/>
            <a:gdLst>
              <a:gd name="connsiteX0" fmla="*/ 1236052 w 2684650"/>
              <a:gd name="connsiteY0" fmla="*/ 1412935 h 2837977"/>
              <a:gd name="connsiteX1" fmla="*/ 1107811 w 2684650"/>
              <a:gd name="connsiteY1" fmla="*/ 1417966 h 2837977"/>
              <a:gd name="connsiteX2" fmla="*/ 1109033 w 2684650"/>
              <a:gd name="connsiteY2" fmla="*/ 1420203 h 2837977"/>
              <a:gd name="connsiteX3" fmla="*/ 1038247 w 2684650"/>
              <a:gd name="connsiteY3" fmla="*/ 1516391 h 2837977"/>
              <a:gd name="connsiteX4" fmla="*/ 1037037 w 2684650"/>
              <a:gd name="connsiteY4" fmla="*/ 1617991 h 2837977"/>
              <a:gd name="connsiteX5" fmla="*/ 968107 w 2684650"/>
              <a:gd name="connsiteY5" fmla="*/ 1586685 h 2837977"/>
              <a:gd name="connsiteX6" fmla="*/ 861140 w 2684650"/>
              <a:gd name="connsiteY6" fmla="*/ 1577859 h 2837977"/>
              <a:gd name="connsiteX7" fmla="*/ 810340 w 2684650"/>
              <a:gd name="connsiteY7" fmla="*/ 1623198 h 2837977"/>
              <a:gd name="connsiteX8" fmla="*/ 777607 w 2684650"/>
              <a:gd name="connsiteY8" fmla="*/ 1668347 h 2837977"/>
              <a:gd name="connsiteX9" fmla="*/ 773512 w 2684650"/>
              <a:gd name="connsiteY9" fmla="*/ 1716416 h 2837977"/>
              <a:gd name="connsiteX10" fmla="*/ 701697 w 2684650"/>
              <a:gd name="connsiteY10" fmla="*/ 1694191 h 2837977"/>
              <a:gd name="connsiteX11" fmla="*/ 691435 w 2684650"/>
              <a:gd name="connsiteY11" fmla="*/ 1690793 h 2837977"/>
              <a:gd name="connsiteX12" fmla="*/ 618255 w 2684650"/>
              <a:gd name="connsiteY12" fmla="*/ 1716417 h 2837977"/>
              <a:gd name="connsiteX13" fmla="*/ 604189 w 2684650"/>
              <a:gd name="connsiteY13" fmla="*/ 1754210 h 2837977"/>
              <a:gd name="connsiteX14" fmla="*/ 588092 w 2684650"/>
              <a:gd name="connsiteY14" fmla="*/ 1828035 h 2837977"/>
              <a:gd name="connsiteX15" fmla="*/ 621753 w 2684650"/>
              <a:gd name="connsiteY15" fmla="*/ 1897393 h 2837977"/>
              <a:gd name="connsiteX16" fmla="*/ 681431 w 2684650"/>
              <a:gd name="connsiteY16" fmla="*/ 1922793 h 2837977"/>
              <a:gd name="connsiteX17" fmla="*/ 682605 w 2684650"/>
              <a:gd name="connsiteY17" fmla="*/ 1921409 h 2837977"/>
              <a:gd name="connsiteX18" fmla="*/ 681727 w 2684650"/>
              <a:gd name="connsiteY18" fmla="*/ 1928697 h 2837977"/>
              <a:gd name="connsiteX19" fmla="*/ 1395119 w 2684650"/>
              <a:gd name="connsiteY19" fmla="*/ 1924823 h 2837977"/>
              <a:gd name="connsiteX20" fmla="*/ 1395119 w 2684650"/>
              <a:gd name="connsiteY20" fmla="*/ 1920581 h 2837977"/>
              <a:gd name="connsiteX21" fmla="*/ 1477409 w 2684650"/>
              <a:gd name="connsiteY21" fmla="*/ 1905060 h 2837977"/>
              <a:gd name="connsiteX22" fmla="*/ 1540591 w 2684650"/>
              <a:gd name="connsiteY22" fmla="*/ 1869084 h 2837977"/>
              <a:gd name="connsiteX23" fmla="*/ 1550116 w 2684650"/>
              <a:gd name="connsiteY23" fmla="*/ 1782823 h 2837977"/>
              <a:gd name="connsiteX24" fmla="*/ 1544084 w 2684650"/>
              <a:gd name="connsiteY24" fmla="*/ 1715097 h 2837977"/>
              <a:gd name="connsiteX25" fmla="*/ 1516750 w 2684650"/>
              <a:gd name="connsiteY25" fmla="*/ 1659266 h 2837977"/>
              <a:gd name="connsiteX26" fmla="*/ 1450711 w 2684650"/>
              <a:gd name="connsiteY26" fmla="*/ 1624341 h 2837977"/>
              <a:gd name="connsiteX27" fmla="*/ 1407502 w 2684650"/>
              <a:gd name="connsiteY27" fmla="*/ 1594447 h 2837977"/>
              <a:gd name="connsiteX28" fmla="*/ 1407820 w 2684650"/>
              <a:gd name="connsiteY28" fmla="*/ 1493898 h 2837977"/>
              <a:gd name="connsiteX29" fmla="*/ 1360195 w 2684650"/>
              <a:gd name="connsiteY29" fmla="*/ 1446809 h 2837977"/>
              <a:gd name="connsiteX30" fmla="*/ 2494071 w 2684650"/>
              <a:gd name="connsiteY30" fmla="*/ 0 h 2837977"/>
              <a:gd name="connsiteX31" fmla="*/ 2542884 w 2684650"/>
              <a:gd name="connsiteY31" fmla="*/ 838140 h 2837977"/>
              <a:gd name="connsiteX32" fmla="*/ 2684650 w 2684650"/>
              <a:gd name="connsiteY32" fmla="*/ 1548810 h 2837977"/>
              <a:gd name="connsiteX33" fmla="*/ 2323949 w 2684650"/>
              <a:gd name="connsiteY33" fmla="*/ 1444196 h 2837977"/>
              <a:gd name="connsiteX34" fmla="*/ 2149996 w 2684650"/>
              <a:gd name="connsiteY34" fmla="*/ 1214740 h 2837977"/>
              <a:gd name="connsiteX35" fmla="*/ 1244297 w 2684650"/>
              <a:gd name="connsiteY35" fmla="*/ 2837977 h 2837977"/>
              <a:gd name="connsiteX36" fmla="*/ 0 w 2684650"/>
              <a:gd name="connsiteY36" fmla="*/ 1912028 h 2837977"/>
              <a:gd name="connsiteX37" fmla="*/ 603318 w 2684650"/>
              <a:gd name="connsiteY37" fmla="*/ 1435396 h 2837977"/>
              <a:gd name="connsiteX38" fmla="*/ 1482274 w 2684650"/>
              <a:gd name="connsiteY38" fmla="*/ 781432 h 2837977"/>
              <a:gd name="connsiteX39" fmla="*/ 1304260 w 2684650"/>
              <a:gd name="connsiteY39" fmla="*/ 715926 h 2837977"/>
              <a:gd name="connsiteX40" fmla="*/ 1095441 w 2684650"/>
              <a:gd name="connsiteY40" fmla="*/ 328693 h 2837977"/>
              <a:gd name="connsiteX41" fmla="*/ 1795577 w 2684650"/>
              <a:gd name="connsiteY41" fmla="*/ 229456 h 2837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2684650" h="2837977">
                <a:moveTo>
                  <a:pt x="1236052" y="1412935"/>
                </a:moveTo>
                <a:lnTo>
                  <a:pt x="1107811" y="1417966"/>
                </a:lnTo>
                <a:lnTo>
                  <a:pt x="1109033" y="1420203"/>
                </a:lnTo>
                <a:lnTo>
                  <a:pt x="1038247" y="1516391"/>
                </a:lnTo>
                <a:cubicBezTo>
                  <a:pt x="1037844" y="1550258"/>
                  <a:pt x="1037440" y="1584124"/>
                  <a:pt x="1037037" y="1617991"/>
                </a:cubicBezTo>
                <a:lnTo>
                  <a:pt x="968107" y="1586685"/>
                </a:lnTo>
                <a:lnTo>
                  <a:pt x="861140" y="1577859"/>
                </a:lnTo>
                <a:lnTo>
                  <a:pt x="810340" y="1623198"/>
                </a:lnTo>
                <a:lnTo>
                  <a:pt x="777607" y="1668347"/>
                </a:lnTo>
                <a:lnTo>
                  <a:pt x="773512" y="1716416"/>
                </a:lnTo>
                <a:lnTo>
                  <a:pt x="701697" y="1694191"/>
                </a:lnTo>
                <a:lnTo>
                  <a:pt x="691435" y="1690793"/>
                </a:lnTo>
                <a:lnTo>
                  <a:pt x="618255" y="1716417"/>
                </a:lnTo>
                <a:lnTo>
                  <a:pt x="604189" y="1754210"/>
                </a:lnTo>
                <a:lnTo>
                  <a:pt x="588092" y="1828035"/>
                </a:lnTo>
                <a:lnTo>
                  <a:pt x="621753" y="1897393"/>
                </a:lnTo>
                <a:lnTo>
                  <a:pt x="681431" y="1922793"/>
                </a:lnTo>
                <a:lnTo>
                  <a:pt x="682605" y="1921409"/>
                </a:lnTo>
                <a:cubicBezTo>
                  <a:pt x="682312" y="1923838"/>
                  <a:pt x="682020" y="1926268"/>
                  <a:pt x="681727" y="1928697"/>
                </a:cubicBezTo>
                <a:lnTo>
                  <a:pt x="1395119" y="1924823"/>
                </a:lnTo>
                <a:lnTo>
                  <a:pt x="1395119" y="1920581"/>
                </a:lnTo>
                <a:lnTo>
                  <a:pt x="1477409" y="1905060"/>
                </a:lnTo>
                <a:lnTo>
                  <a:pt x="1540591" y="1869084"/>
                </a:lnTo>
                <a:lnTo>
                  <a:pt x="1550116" y="1782823"/>
                </a:lnTo>
                <a:lnTo>
                  <a:pt x="1544084" y="1715097"/>
                </a:lnTo>
                <a:lnTo>
                  <a:pt x="1516750" y="1659266"/>
                </a:lnTo>
                <a:lnTo>
                  <a:pt x="1450711" y="1624341"/>
                </a:lnTo>
                <a:lnTo>
                  <a:pt x="1407502" y="1594447"/>
                </a:lnTo>
                <a:lnTo>
                  <a:pt x="1407820" y="1493898"/>
                </a:lnTo>
                <a:lnTo>
                  <a:pt x="1360195" y="1446809"/>
                </a:lnTo>
                <a:close/>
                <a:moveTo>
                  <a:pt x="2494071" y="0"/>
                </a:moveTo>
                <a:lnTo>
                  <a:pt x="2542884" y="838140"/>
                </a:lnTo>
                <a:lnTo>
                  <a:pt x="2684650" y="1548810"/>
                </a:lnTo>
                <a:lnTo>
                  <a:pt x="2323949" y="1444196"/>
                </a:lnTo>
                <a:lnTo>
                  <a:pt x="2149996" y="1214740"/>
                </a:lnTo>
                <a:lnTo>
                  <a:pt x="1244297" y="2837977"/>
                </a:lnTo>
                <a:lnTo>
                  <a:pt x="0" y="1912028"/>
                </a:lnTo>
                <a:lnTo>
                  <a:pt x="603318" y="1435396"/>
                </a:lnTo>
                <a:lnTo>
                  <a:pt x="1482274" y="781432"/>
                </a:lnTo>
                <a:lnTo>
                  <a:pt x="1304260" y="715926"/>
                </a:lnTo>
                <a:lnTo>
                  <a:pt x="1095441" y="328693"/>
                </a:lnTo>
                <a:lnTo>
                  <a:pt x="1795577" y="229456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2" name="Frihandsfigur 51">
            <a:extLst>
              <a:ext uri="{FF2B5EF4-FFF2-40B4-BE49-F238E27FC236}">
                <a16:creationId xmlns:a16="http://schemas.microsoft.com/office/drawing/2014/main" id="{DE2BCD16-C9D6-2541-959A-1656836C73C6}"/>
              </a:ext>
            </a:extLst>
          </p:cNvPr>
          <p:cNvSpPr/>
          <p:nvPr/>
        </p:nvSpPr>
        <p:spPr>
          <a:xfrm>
            <a:off x="2536999" y="4426510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378623" h="3330971">
                <a:moveTo>
                  <a:pt x="2438644" y="565840"/>
                </a:moveTo>
                <a:lnTo>
                  <a:pt x="2406006" y="588569"/>
                </a:lnTo>
                <a:lnTo>
                  <a:pt x="2393306" y="772215"/>
                </a:lnTo>
                <a:lnTo>
                  <a:pt x="2337044" y="966394"/>
                </a:lnTo>
                <a:lnTo>
                  <a:pt x="2033643" y="1382067"/>
                </a:lnTo>
                <a:lnTo>
                  <a:pt x="1781419" y="1648767"/>
                </a:lnTo>
                <a:lnTo>
                  <a:pt x="1173218" y="1842694"/>
                </a:lnTo>
                <a:lnTo>
                  <a:pt x="1178275" y="1844820"/>
                </a:lnTo>
                <a:lnTo>
                  <a:pt x="1163827" y="1844330"/>
                </a:lnTo>
                <a:lnTo>
                  <a:pt x="1436621" y="2650524"/>
                </a:lnTo>
                <a:lnTo>
                  <a:pt x="1885306" y="2498124"/>
                </a:lnTo>
                <a:lnTo>
                  <a:pt x="1999606" y="2542574"/>
                </a:lnTo>
                <a:cubicBezTo>
                  <a:pt x="2171515" y="2517605"/>
                  <a:pt x="1922106" y="2557942"/>
                  <a:pt x="2094015" y="2532973"/>
                </a:cubicBezTo>
                <a:lnTo>
                  <a:pt x="2215055" y="2525463"/>
                </a:lnTo>
                <a:cubicBezTo>
                  <a:pt x="2215278" y="2528998"/>
                  <a:pt x="2327724" y="2518272"/>
                  <a:pt x="2327947" y="2521807"/>
                </a:cubicBezTo>
                <a:lnTo>
                  <a:pt x="2416571" y="2514311"/>
                </a:lnTo>
                <a:lnTo>
                  <a:pt x="2489070" y="2497887"/>
                </a:lnTo>
                <a:lnTo>
                  <a:pt x="2548492" y="2480635"/>
                </a:lnTo>
                <a:lnTo>
                  <a:pt x="2626162" y="2466509"/>
                </a:lnTo>
                <a:lnTo>
                  <a:pt x="2704996" y="2447182"/>
                </a:lnTo>
                <a:lnTo>
                  <a:pt x="2760597" y="2435371"/>
                </a:lnTo>
                <a:lnTo>
                  <a:pt x="3002309" y="2344149"/>
                </a:lnTo>
                <a:lnTo>
                  <a:pt x="3173672" y="2055029"/>
                </a:lnTo>
                <a:lnTo>
                  <a:pt x="3167322" y="1855028"/>
                </a:lnTo>
                <a:lnTo>
                  <a:pt x="3262659" y="1781808"/>
                </a:lnTo>
                <a:lnTo>
                  <a:pt x="3284624" y="1646882"/>
                </a:lnTo>
                <a:lnTo>
                  <a:pt x="3176848" y="1557982"/>
                </a:lnTo>
                <a:lnTo>
                  <a:pt x="3243263" y="1496058"/>
                </a:lnTo>
                <a:lnTo>
                  <a:pt x="3224300" y="1385128"/>
                </a:lnTo>
                <a:lnTo>
                  <a:pt x="3090950" y="1267629"/>
                </a:lnTo>
                <a:lnTo>
                  <a:pt x="2703513" y="1302749"/>
                </a:lnTo>
                <a:lnTo>
                  <a:pt x="2599247" y="1278230"/>
                </a:lnTo>
                <a:lnTo>
                  <a:pt x="2652768" y="1105590"/>
                </a:lnTo>
                <a:lnTo>
                  <a:pt x="2664069" y="937567"/>
                </a:lnTo>
                <a:lnTo>
                  <a:pt x="2579743" y="632767"/>
                </a:lnTo>
                <a:lnTo>
                  <a:pt x="2438644" y="565840"/>
                </a:lnTo>
                <a:close/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4" name="L-form 63">
            <a:extLst>
              <a:ext uri="{FF2B5EF4-FFF2-40B4-BE49-F238E27FC236}">
                <a16:creationId xmlns:a16="http://schemas.microsoft.com/office/drawing/2014/main" id="{6DEA5018-A676-584D-82F1-B2BD586548D9}"/>
              </a:ext>
            </a:extLst>
          </p:cNvPr>
          <p:cNvSpPr/>
          <p:nvPr/>
        </p:nvSpPr>
        <p:spPr>
          <a:xfrm>
            <a:off x="7277130" y="3811254"/>
            <a:ext cx="1464052" cy="2009409"/>
          </a:xfrm>
          <a:custGeom>
            <a:avLst/>
            <a:gdLst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0 w 928430"/>
              <a:gd name="connsiteY5" fmla="*/ 1466269 h 1466269"/>
              <a:gd name="connsiteX6" fmla="*/ 0 w 928430"/>
              <a:gd name="connsiteY6" fmla="*/ 0 h 1466269"/>
              <a:gd name="connsiteX0" fmla="*/ 0 w 928430"/>
              <a:gd name="connsiteY0" fmla="*/ 0 h 1466269"/>
              <a:gd name="connsiteX1" fmla="*/ 464215 w 928430"/>
              <a:gd name="connsiteY1" fmla="*/ 0 h 1466269"/>
              <a:gd name="connsiteX2" fmla="*/ 464215 w 928430"/>
              <a:gd name="connsiteY2" fmla="*/ 1002054 h 1466269"/>
              <a:gd name="connsiteX3" fmla="*/ 928430 w 928430"/>
              <a:gd name="connsiteY3" fmla="*/ 1002054 h 1466269"/>
              <a:gd name="connsiteX4" fmla="*/ 928430 w 928430"/>
              <a:gd name="connsiteY4" fmla="*/ 1466269 h 1466269"/>
              <a:gd name="connsiteX5" fmla="*/ 243840 w 928430"/>
              <a:gd name="connsiteY5" fmla="*/ 927789 h 1466269"/>
              <a:gd name="connsiteX6" fmla="*/ 0 w 928430"/>
              <a:gd name="connsiteY6" fmla="*/ 0 h 1466269"/>
              <a:gd name="connsiteX0" fmla="*/ 0 w 992535"/>
              <a:gd name="connsiteY0" fmla="*/ 0 h 1466269"/>
              <a:gd name="connsiteX1" fmla="*/ 464215 w 992535"/>
              <a:gd name="connsiteY1" fmla="*/ 0 h 1466269"/>
              <a:gd name="connsiteX2" fmla="*/ 992535 w 992535"/>
              <a:gd name="connsiteY2" fmla="*/ 575334 h 1466269"/>
              <a:gd name="connsiteX3" fmla="*/ 928430 w 992535"/>
              <a:gd name="connsiteY3" fmla="*/ 1002054 h 1466269"/>
              <a:gd name="connsiteX4" fmla="*/ 928430 w 992535"/>
              <a:gd name="connsiteY4" fmla="*/ 1466269 h 1466269"/>
              <a:gd name="connsiteX5" fmla="*/ 243840 w 992535"/>
              <a:gd name="connsiteY5" fmla="*/ 927789 h 1466269"/>
              <a:gd name="connsiteX6" fmla="*/ 0 w 992535"/>
              <a:gd name="connsiteY6" fmla="*/ 0 h 146626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4634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1148080 w 1212185"/>
              <a:gd name="connsiteY3" fmla="*/ 100205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212185"/>
              <a:gd name="connsiteY0" fmla="*/ 0 h 1984429"/>
              <a:gd name="connsiteX1" fmla="*/ 683865 w 1212185"/>
              <a:gd name="connsiteY1" fmla="*/ 0 h 1984429"/>
              <a:gd name="connsiteX2" fmla="*/ 1212185 w 1212185"/>
              <a:gd name="connsiteY2" fmla="*/ 575334 h 1984429"/>
              <a:gd name="connsiteX3" fmla="*/ 934720 w 1212185"/>
              <a:gd name="connsiteY3" fmla="*/ 1875814 h 1984429"/>
              <a:gd name="connsiteX4" fmla="*/ 0 w 1212185"/>
              <a:gd name="connsiteY4" fmla="*/ 1984429 h 1984429"/>
              <a:gd name="connsiteX5" fmla="*/ 361890 w 1212185"/>
              <a:gd name="connsiteY5" fmla="*/ 927789 h 1984429"/>
              <a:gd name="connsiteX6" fmla="*/ 219650 w 1212185"/>
              <a:gd name="connsiteY6" fmla="*/ 0 h 1984429"/>
              <a:gd name="connsiteX0" fmla="*/ 219650 w 1354425"/>
              <a:gd name="connsiteY0" fmla="*/ 0 h 1984429"/>
              <a:gd name="connsiteX1" fmla="*/ 683865 w 1354425"/>
              <a:gd name="connsiteY1" fmla="*/ 0 h 1984429"/>
              <a:gd name="connsiteX2" fmla="*/ 1354425 w 1354425"/>
              <a:gd name="connsiteY2" fmla="*/ 646454 h 1984429"/>
              <a:gd name="connsiteX3" fmla="*/ 934720 w 1354425"/>
              <a:gd name="connsiteY3" fmla="*/ 1875814 h 1984429"/>
              <a:gd name="connsiteX4" fmla="*/ 0 w 1354425"/>
              <a:gd name="connsiteY4" fmla="*/ 1984429 h 1984429"/>
              <a:gd name="connsiteX5" fmla="*/ 361890 w 1354425"/>
              <a:gd name="connsiteY5" fmla="*/ 927789 h 1984429"/>
              <a:gd name="connsiteX6" fmla="*/ 219650 w 1354425"/>
              <a:gd name="connsiteY6" fmla="*/ 0 h 1984429"/>
              <a:gd name="connsiteX0" fmla="*/ 0 w 1754535"/>
              <a:gd name="connsiteY0" fmla="*/ 0 h 2187629"/>
              <a:gd name="connsiteX1" fmla="*/ 1083975 w 1754535"/>
              <a:gd name="connsiteY1" fmla="*/ 203200 h 2187629"/>
              <a:gd name="connsiteX2" fmla="*/ 1754535 w 1754535"/>
              <a:gd name="connsiteY2" fmla="*/ 849654 h 2187629"/>
              <a:gd name="connsiteX3" fmla="*/ 1334830 w 1754535"/>
              <a:gd name="connsiteY3" fmla="*/ 2079014 h 2187629"/>
              <a:gd name="connsiteX4" fmla="*/ 400110 w 1754535"/>
              <a:gd name="connsiteY4" fmla="*/ 2187629 h 2187629"/>
              <a:gd name="connsiteX5" fmla="*/ 762000 w 1754535"/>
              <a:gd name="connsiteY5" fmla="*/ 1130989 h 2187629"/>
              <a:gd name="connsiteX6" fmla="*/ 0 w 1754535"/>
              <a:gd name="connsiteY6" fmla="*/ 0 h 2187629"/>
              <a:gd name="connsiteX0" fmla="*/ 0 w 1754535"/>
              <a:gd name="connsiteY0" fmla="*/ 60960 h 2248589"/>
              <a:gd name="connsiteX1" fmla="*/ 1083975 w 1754535"/>
              <a:gd name="connsiteY1" fmla="*/ 0 h 2248589"/>
              <a:gd name="connsiteX2" fmla="*/ 1754535 w 1754535"/>
              <a:gd name="connsiteY2" fmla="*/ 910614 h 2248589"/>
              <a:gd name="connsiteX3" fmla="*/ 1334830 w 1754535"/>
              <a:gd name="connsiteY3" fmla="*/ 2139974 h 2248589"/>
              <a:gd name="connsiteX4" fmla="*/ 400110 w 1754535"/>
              <a:gd name="connsiteY4" fmla="*/ 2248589 h 2248589"/>
              <a:gd name="connsiteX5" fmla="*/ 762000 w 1754535"/>
              <a:gd name="connsiteY5" fmla="*/ 1191949 h 2248589"/>
              <a:gd name="connsiteX6" fmla="*/ 0 w 1754535"/>
              <a:gd name="connsiteY6" fmla="*/ 60960 h 2248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4535" h="2248589">
                <a:moveTo>
                  <a:pt x="0" y="60960"/>
                </a:moveTo>
                <a:lnTo>
                  <a:pt x="1083975" y="0"/>
                </a:lnTo>
                <a:lnTo>
                  <a:pt x="1754535" y="910614"/>
                </a:lnTo>
                <a:lnTo>
                  <a:pt x="1334830" y="2139974"/>
                </a:lnTo>
                <a:lnTo>
                  <a:pt x="400110" y="2248589"/>
                </a:lnTo>
                <a:lnTo>
                  <a:pt x="762000" y="1191949"/>
                </a:lnTo>
                <a:lnTo>
                  <a:pt x="0" y="6096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6" name="Rektangel med klippta hörn diagonalt 65">
            <a:extLst>
              <a:ext uri="{FF2B5EF4-FFF2-40B4-BE49-F238E27FC236}">
                <a16:creationId xmlns:a16="http://schemas.microsoft.com/office/drawing/2014/main" id="{C8FE60E3-B9CE-7645-B802-F2A84D4B6DE2}"/>
              </a:ext>
            </a:extLst>
          </p:cNvPr>
          <p:cNvSpPr/>
          <p:nvPr/>
        </p:nvSpPr>
        <p:spPr>
          <a:xfrm>
            <a:off x="9130938" y="3075899"/>
            <a:ext cx="1259357" cy="1659742"/>
          </a:xfrm>
          <a:custGeom>
            <a:avLst/>
            <a:gdLst>
              <a:gd name="connsiteX0" fmla="*/ 0 w 686266"/>
              <a:gd name="connsiteY0" fmla="*/ 0 h 1179201"/>
              <a:gd name="connsiteX1" fmla="*/ 571886 w 686266"/>
              <a:gd name="connsiteY1" fmla="*/ 0 h 1179201"/>
              <a:gd name="connsiteX2" fmla="*/ 686266 w 686266"/>
              <a:gd name="connsiteY2" fmla="*/ 114380 h 1179201"/>
              <a:gd name="connsiteX3" fmla="*/ 686266 w 686266"/>
              <a:gd name="connsiteY3" fmla="*/ 1179201 h 1179201"/>
              <a:gd name="connsiteX4" fmla="*/ 686266 w 686266"/>
              <a:gd name="connsiteY4" fmla="*/ 1179201 h 1179201"/>
              <a:gd name="connsiteX5" fmla="*/ 114380 w 686266"/>
              <a:gd name="connsiteY5" fmla="*/ 1179201 h 1179201"/>
              <a:gd name="connsiteX6" fmla="*/ 0 w 686266"/>
              <a:gd name="connsiteY6" fmla="*/ 1064821 h 1179201"/>
              <a:gd name="connsiteX7" fmla="*/ 0 w 686266"/>
              <a:gd name="connsiteY7" fmla="*/ 0 h 1179201"/>
              <a:gd name="connsiteX0" fmla="*/ 426720 w 1112986"/>
              <a:gd name="connsiteY0" fmla="*/ 0 h 1522021"/>
              <a:gd name="connsiteX1" fmla="*/ 998606 w 1112986"/>
              <a:gd name="connsiteY1" fmla="*/ 0 h 1522021"/>
              <a:gd name="connsiteX2" fmla="*/ 1112986 w 1112986"/>
              <a:gd name="connsiteY2" fmla="*/ 114380 h 1522021"/>
              <a:gd name="connsiteX3" fmla="*/ 1112986 w 1112986"/>
              <a:gd name="connsiteY3" fmla="*/ 1179201 h 1522021"/>
              <a:gd name="connsiteX4" fmla="*/ 1112986 w 1112986"/>
              <a:gd name="connsiteY4" fmla="*/ 1179201 h 1522021"/>
              <a:gd name="connsiteX5" fmla="*/ 541100 w 1112986"/>
              <a:gd name="connsiteY5" fmla="*/ 1179201 h 1522021"/>
              <a:gd name="connsiteX6" fmla="*/ 0 w 1112986"/>
              <a:gd name="connsiteY6" fmla="*/ 1522021 h 1522021"/>
              <a:gd name="connsiteX7" fmla="*/ 426720 w 1112986"/>
              <a:gd name="connsiteY7" fmla="*/ 0 h 1522021"/>
              <a:gd name="connsiteX0" fmla="*/ 426720 w 1112986"/>
              <a:gd name="connsiteY0" fmla="*/ 0 h 1585601"/>
              <a:gd name="connsiteX1" fmla="*/ 998606 w 1112986"/>
              <a:gd name="connsiteY1" fmla="*/ 0 h 1585601"/>
              <a:gd name="connsiteX2" fmla="*/ 1112986 w 1112986"/>
              <a:gd name="connsiteY2" fmla="*/ 114380 h 1585601"/>
              <a:gd name="connsiteX3" fmla="*/ 1112986 w 1112986"/>
              <a:gd name="connsiteY3" fmla="*/ 1179201 h 1585601"/>
              <a:gd name="connsiteX4" fmla="*/ 1112986 w 1112986"/>
              <a:gd name="connsiteY4" fmla="*/ 1179201 h 1585601"/>
              <a:gd name="connsiteX5" fmla="*/ 998300 w 1112986"/>
              <a:gd name="connsiteY5" fmla="*/ 1585601 h 1585601"/>
              <a:gd name="connsiteX6" fmla="*/ 0 w 1112986"/>
              <a:gd name="connsiteY6" fmla="*/ 1522021 h 1585601"/>
              <a:gd name="connsiteX7" fmla="*/ 426720 w 1112986"/>
              <a:gd name="connsiteY7" fmla="*/ 0 h 1585601"/>
              <a:gd name="connsiteX0" fmla="*/ 426720 w 1509226"/>
              <a:gd name="connsiteY0" fmla="*/ 0 h 1585601"/>
              <a:gd name="connsiteX1" fmla="*/ 998606 w 1509226"/>
              <a:gd name="connsiteY1" fmla="*/ 0 h 1585601"/>
              <a:gd name="connsiteX2" fmla="*/ 1112986 w 1509226"/>
              <a:gd name="connsiteY2" fmla="*/ 114380 h 1585601"/>
              <a:gd name="connsiteX3" fmla="*/ 1112986 w 1509226"/>
              <a:gd name="connsiteY3" fmla="*/ 1179201 h 1585601"/>
              <a:gd name="connsiteX4" fmla="*/ 1509226 w 1509226"/>
              <a:gd name="connsiteY4" fmla="*/ 925201 h 1585601"/>
              <a:gd name="connsiteX5" fmla="*/ 998300 w 1509226"/>
              <a:gd name="connsiteY5" fmla="*/ 1585601 h 1585601"/>
              <a:gd name="connsiteX6" fmla="*/ 0 w 1509226"/>
              <a:gd name="connsiteY6" fmla="*/ 1522021 h 1585601"/>
              <a:gd name="connsiteX7" fmla="*/ 426720 w 1509226"/>
              <a:gd name="connsiteY7" fmla="*/ 0 h 15856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1112986 w 1509226"/>
              <a:gd name="connsiteY2" fmla="*/ 31758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03200 h 1788801"/>
              <a:gd name="connsiteX1" fmla="*/ 521086 w 1509226"/>
              <a:gd name="connsiteY1" fmla="*/ 0 h 1788801"/>
              <a:gd name="connsiteX2" fmla="*/ 899626 w 1509226"/>
              <a:gd name="connsiteY2" fmla="*/ 104220 h 1788801"/>
              <a:gd name="connsiteX3" fmla="*/ 1112986 w 1509226"/>
              <a:gd name="connsiteY3" fmla="*/ 1382401 h 1788801"/>
              <a:gd name="connsiteX4" fmla="*/ 1509226 w 1509226"/>
              <a:gd name="connsiteY4" fmla="*/ 1128401 h 1788801"/>
              <a:gd name="connsiteX5" fmla="*/ 998300 w 1509226"/>
              <a:gd name="connsiteY5" fmla="*/ 1788801 h 1788801"/>
              <a:gd name="connsiteX6" fmla="*/ 0 w 1509226"/>
              <a:gd name="connsiteY6" fmla="*/ 1725221 h 1788801"/>
              <a:gd name="connsiteX7" fmla="*/ 426720 w 1509226"/>
              <a:gd name="connsiteY7" fmla="*/ 203200 h 1788801"/>
              <a:gd name="connsiteX0" fmla="*/ 426720 w 1509226"/>
              <a:gd name="connsiteY0" fmla="*/ 26351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426720 w 1509226"/>
              <a:gd name="connsiteY7" fmla="*/ 263519 h 1849120"/>
              <a:gd name="connsiteX0" fmla="*/ 690880 w 1509226"/>
              <a:gd name="connsiteY0" fmla="*/ 114743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690880 w 1509226"/>
              <a:gd name="connsiteY7" fmla="*/ 1147439 h 1849120"/>
              <a:gd name="connsiteX0" fmla="*/ 345440 w 1509226"/>
              <a:gd name="connsiteY0" fmla="*/ 852799 h 1849120"/>
              <a:gd name="connsiteX1" fmla="*/ 521086 w 1509226"/>
              <a:gd name="connsiteY1" fmla="*/ 6031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52799 h 1849120"/>
              <a:gd name="connsiteX1" fmla="*/ 13086 w 1509226"/>
              <a:gd name="connsiteY1" fmla="*/ 19679 h 1849120"/>
              <a:gd name="connsiteX2" fmla="*/ 899626 w 1509226"/>
              <a:gd name="connsiteY2" fmla="*/ 164539 h 1849120"/>
              <a:gd name="connsiteX3" fmla="*/ 1001226 w 1509226"/>
              <a:gd name="connsiteY3" fmla="*/ 0 h 1849120"/>
              <a:gd name="connsiteX4" fmla="*/ 1509226 w 1509226"/>
              <a:gd name="connsiteY4" fmla="*/ 1188720 h 1849120"/>
              <a:gd name="connsiteX5" fmla="*/ 998300 w 1509226"/>
              <a:gd name="connsiteY5" fmla="*/ 1849120 h 1849120"/>
              <a:gd name="connsiteX6" fmla="*/ 0 w 1509226"/>
              <a:gd name="connsiteY6" fmla="*/ 1785540 h 1849120"/>
              <a:gd name="connsiteX7" fmla="*/ 345440 w 1509226"/>
              <a:gd name="connsiteY7" fmla="*/ 852799 h 1849120"/>
              <a:gd name="connsiteX0" fmla="*/ 345440 w 1509226"/>
              <a:gd name="connsiteY0" fmla="*/ 860980 h 1857301"/>
              <a:gd name="connsiteX1" fmla="*/ 13086 w 1509226"/>
              <a:gd name="connsiteY1" fmla="*/ 27860 h 1857301"/>
              <a:gd name="connsiteX2" fmla="*/ 523706 w 1509226"/>
              <a:gd name="connsiteY2" fmla="*/ 0 h 1857301"/>
              <a:gd name="connsiteX3" fmla="*/ 1001226 w 1509226"/>
              <a:gd name="connsiteY3" fmla="*/ 8181 h 1857301"/>
              <a:gd name="connsiteX4" fmla="*/ 1509226 w 1509226"/>
              <a:gd name="connsiteY4" fmla="*/ 1196901 h 1857301"/>
              <a:gd name="connsiteX5" fmla="*/ 998300 w 1509226"/>
              <a:gd name="connsiteY5" fmla="*/ 1857301 h 1857301"/>
              <a:gd name="connsiteX6" fmla="*/ 0 w 1509226"/>
              <a:gd name="connsiteY6" fmla="*/ 1793721 h 1857301"/>
              <a:gd name="connsiteX7" fmla="*/ 345440 w 1509226"/>
              <a:gd name="connsiteY7" fmla="*/ 860980 h 185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09226" h="1857301">
                <a:moveTo>
                  <a:pt x="345440" y="860980"/>
                </a:moveTo>
                <a:lnTo>
                  <a:pt x="13086" y="27860"/>
                </a:lnTo>
                <a:lnTo>
                  <a:pt x="523706" y="0"/>
                </a:lnTo>
                <a:lnTo>
                  <a:pt x="1001226" y="8181"/>
                </a:lnTo>
                <a:lnTo>
                  <a:pt x="1509226" y="1196901"/>
                </a:lnTo>
                <a:lnTo>
                  <a:pt x="998300" y="1857301"/>
                </a:lnTo>
                <a:lnTo>
                  <a:pt x="0" y="1793721"/>
                </a:lnTo>
                <a:lnTo>
                  <a:pt x="345440" y="86098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8" name="Åttahörning 67">
            <a:extLst>
              <a:ext uri="{FF2B5EF4-FFF2-40B4-BE49-F238E27FC236}">
                <a16:creationId xmlns:a16="http://schemas.microsoft.com/office/drawing/2014/main" id="{506F6E70-83CF-A647-8973-82B7D01B7688}"/>
              </a:ext>
            </a:extLst>
          </p:cNvPr>
          <p:cNvSpPr/>
          <p:nvPr/>
        </p:nvSpPr>
        <p:spPr>
          <a:xfrm>
            <a:off x="6123744" y="2409509"/>
            <a:ext cx="2085484" cy="1178251"/>
          </a:xfrm>
          <a:custGeom>
            <a:avLst/>
            <a:gdLst>
              <a:gd name="connsiteX0" fmla="*/ 0 w 1638740"/>
              <a:gd name="connsiteY0" fmla="*/ 129650 h 442656"/>
              <a:gd name="connsiteX1" fmla="*/ 129650 w 1638740"/>
              <a:gd name="connsiteY1" fmla="*/ 0 h 442656"/>
              <a:gd name="connsiteX2" fmla="*/ 1509090 w 1638740"/>
              <a:gd name="connsiteY2" fmla="*/ 0 h 442656"/>
              <a:gd name="connsiteX3" fmla="*/ 1638740 w 1638740"/>
              <a:gd name="connsiteY3" fmla="*/ 129650 h 442656"/>
              <a:gd name="connsiteX4" fmla="*/ 1638740 w 1638740"/>
              <a:gd name="connsiteY4" fmla="*/ 313006 h 442656"/>
              <a:gd name="connsiteX5" fmla="*/ 1509090 w 1638740"/>
              <a:gd name="connsiteY5" fmla="*/ 442656 h 442656"/>
              <a:gd name="connsiteX6" fmla="*/ 129650 w 1638740"/>
              <a:gd name="connsiteY6" fmla="*/ 442656 h 442656"/>
              <a:gd name="connsiteX7" fmla="*/ 0 w 1638740"/>
              <a:gd name="connsiteY7" fmla="*/ 313006 h 442656"/>
              <a:gd name="connsiteX8" fmla="*/ 0 w 1638740"/>
              <a:gd name="connsiteY8" fmla="*/ 129650 h 442656"/>
              <a:gd name="connsiteX0" fmla="*/ 530750 w 2169490"/>
              <a:gd name="connsiteY0" fmla="*/ 129650 h 1113216"/>
              <a:gd name="connsiteX1" fmla="*/ 660400 w 2169490"/>
              <a:gd name="connsiteY1" fmla="*/ 0 h 1113216"/>
              <a:gd name="connsiteX2" fmla="*/ 2039840 w 2169490"/>
              <a:gd name="connsiteY2" fmla="*/ 0 h 1113216"/>
              <a:gd name="connsiteX3" fmla="*/ 2169490 w 2169490"/>
              <a:gd name="connsiteY3" fmla="*/ 129650 h 1113216"/>
              <a:gd name="connsiteX4" fmla="*/ 2169490 w 2169490"/>
              <a:gd name="connsiteY4" fmla="*/ 313006 h 1113216"/>
              <a:gd name="connsiteX5" fmla="*/ 2039840 w 2169490"/>
              <a:gd name="connsiteY5" fmla="*/ 442656 h 1113216"/>
              <a:gd name="connsiteX6" fmla="*/ 0 w 2169490"/>
              <a:gd name="connsiteY6" fmla="*/ 1113216 h 1113216"/>
              <a:gd name="connsiteX7" fmla="*/ 530750 w 2169490"/>
              <a:gd name="connsiteY7" fmla="*/ 313006 h 1113216"/>
              <a:gd name="connsiteX8" fmla="*/ 530750 w 2169490"/>
              <a:gd name="connsiteY8" fmla="*/ 129650 h 1113216"/>
              <a:gd name="connsiteX0" fmla="*/ 833120 w 2471860"/>
              <a:gd name="connsiteY0" fmla="*/ 58880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833120 w 2471860"/>
              <a:gd name="connsiteY8" fmla="*/ 588804 h 1572370"/>
              <a:gd name="connsiteX0" fmla="*/ 1889760 w 2471860"/>
              <a:gd name="connsiteY0" fmla="*/ 202724 h 1572370"/>
              <a:gd name="connsiteX1" fmla="*/ 962770 w 2471860"/>
              <a:gd name="connsiteY1" fmla="*/ 459154 h 1572370"/>
              <a:gd name="connsiteX2" fmla="*/ 2342210 w 2471860"/>
              <a:gd name="connsiteY2" fmla="*/ 459154 h 1572370"/>
              <a:gd name="connsiteX3" fmla="*/ 2471860 w 2471860"/>
              <a:gd name="connsiteY3" fmla="*/ 588804 h 1572370"/>
              <a:gd name="connsiteX4" fmla="*/ 2471860 w 2471860"/>
              <a:gd name="connsiteY4" fmla="*/ 772160 h 1572370"/>
              <a:gd name="connsiteX5" fmla="*/ 2342210 w 2471860"/>
              <a:gd name="connsiteY5" fmla="*/ 901810 h 1572370"/>
              <a:gd name="connsiteX6" fmla="*/ 302370 w 2471860"/>
              <a:gd name="connsiteY6" fmla="*/ 1572370 h 1572370"/>
              <a:gd name="connsiteX7" fmla="*/ 0 w 2471860"/>
              <a:gd name="connsiteY7" fmla="*/ 0 h 1572370"/>
              <a:gd name="connsiteX8" fmla="*/ 1889760 w 2471860"/>
              <a:gd name="connsiteY8" fmla="*/ 202724 h 1572370"/>
              <a:gd name="connsiteX0" fmla="*/ 1889760 w 2471860"/>
              <a:gd name="connsiteY0" fmla="*/ 434450 h 1804096"/>
              <a:gd name="connsiteX1" fmla="*/ 1765410 w 2471860"/>
              <a:gd name="connsiteY1" fmla="*/ 0 h 1804096"/>
              <a:gd name="connsiteX2" fmla="*/ 2342210 w 2471860"/>
              <a:gd name="connsiteY2" fmla="*/ 690880 h 1804096"/>
              <a:gd name="connsiteX3" fmla="*/ 2471860 w 2471860"/>
              <a:gd name="connsiteY3" fmla="*/ 820530 h 1804096"/>
              <a:gd name="connsiteX4" fmla="*/ 2471860 w 2471860"/>
              <a:gd name="connsiteY4" fmla="*/ 1003886 h 1804096"/>
              <a:gd name="connsiteX5" fmla="*/ 2342210 w 2471860"/>
              <a:gd name="connsiteY5" fmla="*/ 1133536 h 1804096"/>
              <a:gd name="connsiteX6" fmla="*/ 302370 w 2471860"/>
              <a:gd name="connsiteY6" fmla="*/ 1804096 h 1804096"/>
              <a:gd name="connsiteX7" fmla="*/ 0 w 2471860"/>
              <a:gd name="connsiteY7" fmla="*/ 231726 h 1804096"/>
              <a:gd name="connsiteX8" fmla="*/ 1889760 w 2471860"/>
              <a:gd name="connsiteY8" fmla="*/ 434450 h 1804096"/>
              <a:gd name="connsiteX0" fmla="*/ 1889760 w 2535250"/>
              <a:gd name="connsiteY0" fmla="*/ 434450 h 1804096"/>
              <a:gd name="connsiteX1" fmla="*/ 1765410 w 2535250"/>
              <a:gd name="connsiteY1" fmla="*/ 0 h 1804096"/>
              <a:gd name="connsiteX2" fmla="*/ 2535250 w 2535250"/>
              <a:gd name="connsiteY2" fmla="*/ 335280 h 1804096"/>
              <a:gd name="connsiteX3" fmla="*/ 2471860 w 2535250"/>
              <a:gd name="connsiteY3" fmla="*/ 820530 h 1804096"/>
              <a:gd name="connsiteX4" fmla="*/ 2471860 w 2535250"/>
              <a:gd name="connsiteY4" fmla="*/ 1003886 h 1804096"/>
              <a:gd name="connsiteX5" fmla="*/ 2342210 w 2535250"/>
              <a:gd name="connsiteY5" fmla="*/ 1133536 h 1804096"/>
              <a:gd name="connsiteX6" fmla="*/ 302370 w 2535250"/>
              <a:gd name="connsiteY6" fmla="*/ 1804096 h 1804096"/>
              <a:gd name="connsiteX7" fmla="*/ 0 w 2535250"/>
              <a:gd name="connsiteY7" fmla="*/ 231726 h 1804096"/>
              <a:gd name="connsiteX8" fmla="*/ 1889760 w 253525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471860 w 3193220"/>
              <a:gd name="connsiteY4" fmla="*/ 100388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23422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885010 w 3193220"/>
              <a:gd name="connsiteY5" fmla="*/ 113353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583620 w 3193220"/>
              <a:gd name="connsiteY4" fmla="*/ 109532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2249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  <a:gd name="connsiteX0" fmla="*/ 1889760 w 3193220"/>
              <a:gd name="connsiteY0" fmla="*/ 434450 h 1804096"/>
              <a:gd name="connsiteX1" fmla="*/ 1765410 w 3193220"/>
              <a:gd name="connsiteY1" fmla="*/ 0 h 1804096"/>
              <a:gd name="connsiteX2" fmla="*/ 2535250 w 3193220"/>
              <a:gd name="connsiteY2" fmla="*/ 335280 h 1804096"/>
              <a:gd name="connsiteX3" fmla="*/ 3193220 w 3193220"/>
              <a:gd name="connsiteY3" fmla="*/ 525890 h 1804096"/>
              <a:gd name="connsiteX4" fmla="*/ 2095940 w 3193220"/>
              <a:gd name="connsiteY4" fmla="*/ 1572846 h 1804096"/>
              <a:gd name="connsiteX5" fmla="*/ 1996770 w 3193220"/>
              <a:gd name="connsiteY5" fmla="*/ 1174176 h 1804096"/>
              <a:gd name="connsiteX6" fmla="*/ 302370 w 3193220"/>
              <a:gd name="connsiteY6" fmla="*/ 1804096 h 1804096"/>
              <a:gd name="connsiteX7" fmla="*/ 0 w 3193220"/>
              <a:gd name="connsiteY7" fmla="*/ 231726 h 1804096"/>
              <a:gd name="connsiteX8" fmla="*/ 1889760 w 3193220"/>
              <a:gd name="connsiteY8" fmla="*/ 434450 h 1804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93220" h="1804096">
                <a:moveTo>
                  <a:pt x="1889760" y="434450"/>
                </a:moveTo>
                <a:lnTo>
                  <a:pt x="1765410" y="0"/>
                </a:lnTo>
                <a:lnTo>
                  <a:pt x="2535250" y="335280"/>
                </a:lnTo>
                <a:lnTo>
                  <a:pt x="3193220" y="525890"/>
                </a:lnTo>
                <a:lnTo>
                  <a:pt x="2095940" y="1572846"/>
                </a:lnTo>
                <a:lnTo>
                  <a:pt x="1996770" y="1174176"/>
                </a:lnTo>
                <a:lnTo>
                  <a:pt x="302370" y="1804096"/>
                </a:lnTo>
                <a:lnTo>
                  <a:pt x="0" y="231726"/>
                </a:lnTo>
                <a:lnTo>
                  <a:pt x="1889760" y="43445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0" name="12-uddig stjärna 69">
            <a:extLst>
              <a:ext uri="{FF2B5EF4-FFF2-40B4-BE49-F238E27FC236}">
                <a16:creationId xmlns:a16="http://schemas.microsoft.com/office/drawing/2014/main" id="{04EFFCC1-710D-AD44-B1A6-545DFC3BE2B8}"/>
              </a:ext>
            </a:extLst>
          </p:cNvPr>
          <p:cNvSpPr/>
          <p:nvPr/>
        </p:nvSpPr>
        <p:spPr>
          <a:xfrm>
            <a:off x="5038595" y="3661090"/>
            <a:ext cx="1354602" cy="1213249"/>
          </a:xfrm>
          <a:custGeom>
            <a:avLst/>
            <a:gdLst>
              <a:gd name="connsiteX0" fmla="*/ 0 w 986344"/>
              <a:gd name="connsiteY0" fmla="*/ 476399 h 952798"/>
              <a:gd name="connsiteX1" fmla="*/ 135896 w 986344"/>
              <a:gd name="connsiteY1" fmla="*/ 383923 h 952798"/>
              <a:gd name="connsiteX2" fmla="*/ 66073 w 986344"/>
              <a:gd name="connsiteY2" fmla="*/ 238200 h 952798"/>
              <a:gd name="connsiteX3" fmla="*/ 231628 w 986344"/>
              <a:gd name="connsiteY3" fmla="*/ 223750 h 952798"/>
              <a:gd name="connsiteX4" fmla="*/ 246586 w 986344"/>
              <a:gd name="connsiteY4" fmla="*/ 63825 h 952798"/>
              <a:gd name="connsiteX5" fmla="*/ 397440 w 986344"/>
              <a:gd name="connsiteY5" fmla="*/ 131274 h 952798"/>
              <a:gd name="connsiteX6" fmla="*/ 493172 w 986344"/>
              <a:gd name="connsiteY6" fmla="*/ 0 h 952798"/>
              <a:gd name="connsiteX7" fmla="*/ 588904 w 986344"/>
              <a:gd name="connsiteY7" fmla="*/ 131274 h 952798"/>
              <a:gd name="connsiteX8" fmla="*/ 739758 w 986344"/>
              <a:gd name="connsiteY8" fmla="*/ 63825 h 952798"/>
              <a:gd name="connsiteX9" fmla="*/ 754716 w 986344"/>
              <a:gd name="connsiteY9" fmla="*/ 223750 h 952798"/>
              <a:gd name="connsiteX10" fmla="*/ 920271 w 986344"/>
              <a:gd name="connsiteY10" fmla="*/ 238200 h 952798"/>
              <a:gd name="connsiteX11" fmla="*/ 850448 w 986344"/>
              <a:gd name="connsiteY11" fmla="*/ 383923 h 952798"/>
              <a:gd name="connsiteX12" fmla="*/ 986344 w 986344"/>
              <a:gd name="connsiteY12" fmla="*/ 476399 h 952798"/>
              <a:gd name="connsiteX13" fmla="*/ 850448 w 986344"/>
              <a:gd name="connsiteY13" fmla="*/ 568875 h 952798"/>
              <a:gd name="connsiteX14" fmla="*/ 920271 w 986344"/>
              <a:gd name="connsiteY14" fmla="*/ 714599 h 952798"/>
              <a:gd name="connsiteX15" fmla="*/ 754716 w 986344"/>
              <a:gd name="connsiteY15" fmla="*/ 729048 h 952798"/>
              <a:gd name="connsiteX16" fmla="*/ 739758 w 986344"/>
              <a:gd name="connsiteY16" fmla="*/ 888973 h 952798"/>
              <a:gd name="connsiteX17" fmla="*/ 588904 w 986344"/>
              <a:gd name="connsiteY17" fmla="*/ 821524 h 952798"/>
              <a:gd name="connsiteX18" fmla="*/ 493172 w 986344"/>
              <a:gd name="connsiteY18" fmla="*/ 952798 h 952798"/>
              <a:gd name="connsiteX19" fmla="*/ 397440 w 986344"/>
              <a:gd name="connsiteY19" fmla="*/ 821524 h 952798"/>
              <a:gd name="connsiteX20" fmla="*/ 246586 w 986344"/>
              <a:gd name="connsiteY20" fmla="*/ 888973 h 952798"/>
              <a:gd name="connsiteX21" fmla="*/ 231628 w 986344"/>
              <a:gd name="connsiteY21" fmla="*/ 729048 h 952798"/>
              <a:gd name="connsiteX22" fmla="*/ 66073 w 986344"/>
              <a:gd name="connsiteY22" fmla="*/ 714599 h 952798"/>
              <a:gd name="connsiteX23" fmla="*/ 135896 w 986344"/>
              <a:gd name="connsiteY23" fmla="*/ 568875 h 952798"/>
              <a:gd name="connsiteX24" fmla="*/ 0 w 986344"/>
              <a:gd name="connsiteY24" fmla="*/ 476399 h 952798"/>
              <a:gd name="connsiteX0" fmla="*/ 0 w 986344"/>
              <a:gd name="connsiteY0" fmla="*/ 770084 h 1246483"/>
              <a:gd name="connsiteX1" fmla="*/ 135896 w 986344"/>
              <a:gd name="connsiteY1" fmla="*/ 677608 h 1246483"/>
              <a:gd name="connsiteX2" fmla="*/ 66073 w 986344"/>
              <a:gd name="connsiteY2" fmla="*/ 531885 h 1246483"/>
              <a:gd name="connsiteX3" fmla="*/ 231628 w 986344"/>
              <a:gd name="connsiteY3" fmla="*/ 517435 h 1246483"/>
              <a:gd name="connsiteX4" fmla="*/ 528469 w 986344"/>
              <a:gd name="connsiteY4" fmla="*/ 0 h 1246483"/>
              <a:gd name="connsiteX5" fmla="*/ 397440 w 986344"/>
              <a:gd name="connsiteY5" fmla="*/ 424959 h 1246483"/>
              <a:gd name="connsiteX6" fmla="*/ 493172 w 986344"/>
              <a:gd name="connsiteY6" fmla="*/ 293685 h 1246483"/>
              <a:gd name="connsiteX7" fmla="*/ 588904 w 986344"/>
              <a:gd name="connsiteY7" fmla="*/ 424959 h 1246483"/>
              <a:gd name="connsiteX8" fmla="*/ 739758 w 986344"/>
              <a:gd name="connsiteY8" fmla="*/ 357510 h 1246483"/>
              <a:gd name="connsiteX9" fmla="*/ 754716 w 986344"/>
              <a:gd name="connsiteY9" fmla="*/ 517435 h 1246483"/>
              <a:gd name="connsiteX10" fmla="*/ 920271 w 986344"/>
              <a:gd name="connsiteY10" fmla="*/ 531885 h 1246483"/>
              <a:gd name="connsiteX11" fmla="*/ 850448 w 986344"/>
              <a:gd name="connsiteY11" fmla="*/ 677608 h 1246483"/>
              <a:gd name="connsiteX12" fmla="*/ 986344 w 986344"/>
              <a:gd name="connsiteY12" fmla="*/ 770084 h 1246483"/>
              <a:gd name="connsiteX13" fmla="*/ 850448 w 986344"/>
              <a:gd name="connsiteY13" fmla="*/ 862560 h 1246483"/>
              <a:gd name="connsiteX14" fmla="*/ 920271 w 986344"/>
              <a:gd name="connsiteY14" fmla="*/ 1008284 h 1246483"/>
              <a:gd name="connsiteX15" fmla="*/ 754716 w 986344"/>
              <a:gd name="connsiteY15" fmla="*/ 1022733 h 1246483"/>
              <a:gd name="connsiteX16" fmla="*/ 739758 w 986344"/>
              <a:gd name="connsiteY16" fmla="*/ 1182658 h 1246483"/>
              <a:gd name="connsiteX17" fmla="*/ 588904 w 986344"/>
              <a:gd name="connsiteY17" fmla="*/ 1115209 h 1246483"/>
              <a:gd name="connsiteX18" fmla="*/ 493172 w 986344"/>
              <a:gd name="connsiteY18" fmla="*/ 1246483 h 1246483"/>
              <a:gd name="connsiteX19" fmla="*/ 397440 w 986344"/>
              <a:gd name="connsiteY19" fmla="*/ 1115209 h 1246483"/>
              <a:gd name="connsiteX20" fmla="*/ 246586 w 986344"/>
              <a:gd name="connsiteY20" fmla="*/ 1182658 h 1246483"/>
              <a:gd name="connsiteX21" fmla="*/ 231628 w 986344"/>
              <a:gd name="connsiteY21" fmla="*/ 1022733 h 1246483"/>
              <a:gd name="connsiteX22" fmla="*/ 66073 w 986344"/>
              <a:gd name="connsiteY22" fmla="*/ 1008284 h 1246483"/>
              <a:gd name="connsiteX23" fmla="*/ 135896 w 986344"/>
              <a:gd name="connsiteY23" fmla="*/ 862560 h 1246483"/>
              <a:gd name="connsiteX24" fmla="*/ 0 w 986344"/>
              <a:gd name="connsiteY24" fmla="*/ 770084 h 1246483"/>
              <a:gd name="connsiteX0" fmla="*/ 0 w 986344"/>
              <a:gd name="connsiteY0" fmla="*/ 936392 h 1412791"/>
              <a:gd name="connsiteX1" fmla="*/ 135896 w 986344"/>
              <a:gd name="connsiteY1" fmla="*/ 843916 h 1412791"/>
              <a:gd name="connsiteX2" fmla="*/ 66073 w 986344"/>
              <a:gd name="connsiteY2" fmla="*/ 698193 h 1412791"/>
              <a:gd name="connsiteX3" fmla="*/ 231628 w 986344"/>
              <a:gd name="connsiteY3" fmla="*/ 683743 h 1412791"/>
              <a:gd name="connsiteX4" fmla="*/ 528469 w 986344"/>
              <a:gd name="connsiteY4" fmla="*/ 166308 h 1412791"/>
              <a:gd name="connsiteX5" fmla="*/ 583070 w 986344"/>
              <a:gd name="connsiteY5" fmla="*/ 0 h 1412791"/>
              <a:gd name="connsiteX6" fmla="*/ 493172 w 986344"/>
              <a:gd name="connsiteY6" fmla="*/ 459993 h 1412791"/>
              <a:gd name="connsiteX7" fmla="*/ 588904 w 986344"/>
              <a:gd name="connsiteY7" fmla="*/ 591267 h 1412791"/>
              <a:gd name="connsiteX8" fmla="*/ 739758 w 986344"/>
              <a:gd name="connsiteY8" fmla="*/ 523818 h 1412791"/>
              <a:gd name="connsiteX9" fmla="*/ 754716 w 986344"/>
              <a:gd name="connsiteY9" fmla="*/ 683743 h 1412791"/>
              <a:gd name="connsiteX10" fmla="*/ 920271 w 986344"/>
              <a:gd name="connsiteY10" fmla="*/ 698193 h 1412791"/>
              <a:gd name="connsiteX11" fmla="*/ 850448 w 986344"/>
              <a:gd name="connsiteY11" fmla="*/ 843916 h 1412791"/>
              <a:gd name="connsiteX12" fmla="*/ 986344 w 986344"/>
              <a:gd name="connsiteY12" fmla="*/ 936392 h 1412791"/>
              <a:gd name="connsiteX13" fmla="*/ 850448 w 986344"/>
              <a:gd name="connsiteY13" fmla="*/ 1028868 h 1412791"/>
              <a:gd name="connsiteX14" fmla="*/ 920271 w 986344"/>
              <a:gd name="connsiteY14" fmla="*/ 1174592 h 1412791"/>
              <a:gd name="connsiteX15" fmla="*/ 754716 w 986344"/>
              <a:gd name="connsiteY15" fmla="*/ 1189041 h 1412791"/>
              <a:gd name="connsiteX16" fmla="*/ 739758 w 986344"/>
              <a:gd name="connsiteY16" fmla="*/ 1348966 h 1412791"/>
              <a:gd name="connsiteX17" fmla="*/ 588904 w 986344"/>
              <a:gd name="connsiteY17" fmla="*/ 1281517 h 1412791"/>
              <a:gd name="connsiteX18" fmla="*/ 493172 w 986344"/>
              <a:gd name="connsiteY18" fmla="*/ 1412791 h 1412791"/>
              <a:gd name="connsiteX19" fmla="*/ 397440 w 986344"/>
              <a:gd name="connsiteY19" fmla="*/ 1281517 h 1412791"/>
              <a:gd name="connsiteX20" fmla="*/ 246586 w 986344"/>
              <a:gd name="connsiteY20" fmla="*/ 1348966 h 1412791"/>
              <a:gd name="connsiteX21" fmla="*/ 231628 w 986344"/>
              <a:gd name="connsiteY21" fmla="*/ 1189041 h 1412791"/>
              <a:gd name="connsiteX22" fmla="*/ 66073 w 986344"/>
              <a:gd name="connsiteY22" fmla="*/ 1174592 h 1412791"/>
              <a:gd name="connsiteX23" fmla="*/ 135896 w 986344"/>
              <a:gd name="connsiteY23" fmla="*/ 1028868 h 1412791"/>
              <a:gd name="connsiteX24" fmla="*/ 0 w 986344"/>
              <a:gd name="connsiteY24" fmla="*/ 936392 h 1412791"/>
              <a:gd name="connsiteX0" fmla="*/ 0 w 986344"/>
              <a:gd name="connsiteY0" fmla="*/ 1095166 h 1571565"/>
              <a:gd name="connsiteX1" fmla="*/ 135896 w 986344"/>
              <a:gd name="connsiteY1" fmla="*/ 1002690 h 1571565"/>
              <a:gd name="connsiteX2" fmla="*/ 66073 w 986344"/>
              <a:gd name="connsiteY2" fmla="*/ 856967 h 1571565"/>
              <a:gd name="connsiteX3" fmla="*/ 231628 w 986344"/>
              <a:gd name="connsiteY3" fmla="*/ 842517 h 1571565"/>
              <a:gd name="connsiteX4" fmla="*/ 528469 w 986344"/>
              <a:gd name="connsiteY4" fmla="*/ 325082 h 1571565"/>
              <a:gd name="connsiteX5" fmla="*/ 583070 w 986344"/>
              <a:gd name="connsiteY5" fmla="*/ 158774 h 1571565"/>
              <a:gd name="connsiteX6" fmla="*/ 637550 w 986344"/>
              <a:gd name="connsiteY6" fmla="*/ 0 h 1571565"/>
              <a:gd name="connsiteX7" fmla="*/ 588904 w 986344"/>
              <a:gd name="connsiteY7" fmla="*/ 750041 h 1571565"/>
              <a:gd name="connsiteX8" fmla="*/ 739758 w 986344"/>
              <a:gd name="connsiteY8" fmla="*/ 682592 h 1571565"/>
              <a:gd name="connsiteX9" fmla="*/ 754716 w 986344"/>
              <a:gd name="connsiteY9" fmla="*/ 842517 h 1571565"/>
              <a:gd name="connsiteX10" fmla="*/ 920271 w 986344"/>
              <a:gd name="connsiteY10" fmla="*/ 856967 h 1571565"/>
              <a:gd name="connsiteX11" fmla="*/ 850448 w 986344"/>
              <a:gd name="connsiteY11" fmla="*/ 1002690 h 1571565"/>
              <a:gd name="connsiteX12" fmla="*/ 986344 w 986344"/>
              <a:gd name="connsiteY12" fmla="*/ 1095166 h 1571565"/>
              <a:gd name="connsiteX13" fmla="*/ 850448 w 986344"/>
              <a:gd name="connsiteY13" fmla="*/ 1187642 h 1571565"/>
              <a:gd name="connsiteX14" fmla="*/ 920271 w 986344"/>
              <a:gd name="connsiteY14" fmla="*/ 1333366 h 1571565"/>
              <a:gd name="connsiteX15" fmla="*/ 754716 w 986344"/>
              <a:gd name="connsiteY15" fmla="*/ 1347815 h 1571565"/>
              <a:gd name="connsiteX16" fmla="*/ 739758 w 986344"/>
              <a:gd name="connsiteY16" fmla="*/ 1507740 h 1571565"/>
              <a:gd name="connsiteX17" fmla="*/ 588904 w 986344"/>
              <a:gd name="connsiteY17" fmla="*/ 1440291 h 1571565"/>
              <a:gd name="connsiteX18" fmla="*/ 493172 w 986344"/>
              <a:gd name="connsiteY18" fmla="*/ 1571565 h 1571565"/>
              <a:gd name="connsiteX19" fmla="*/ 397440 w 986344"/>
              <a:gd name="connsiteY19" fmla="*/ 1440291 h 1571565"/>
              <a:gd name="connsiteX20" fmla="*/ 246586 w 986344"/>
              <a:gd name="connsiteY20" fmla="*/ 1507740 h 1571565"/>
              <a:gd name="connsiteX21" fmla="*/ 231628 w 986344"/>
              <a:gd name="connsiteY21" fmla="*/ 1347815 h 1571565"/>
              <a:gd name="connsiteX22" fmla="*/ 66073 w 986344"/>
              <a:gd name="connsiteY22" fmla="*/ 1333366 h 1571565"/>
              <a:gd name="connsiteX23" fmla="*/ 135896 w 986344"/>
              <a:gd name="connsiteY23" fmla="*/ 1187642 h 1571565"/>
              <a:gd name="connsiteX24" fmla="*/ 0 w 986344"/>
              <a:gd name="connsiteY24" fmla="*/ 1095166 h 157156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739758 w 986344"/>
              <a:gd name="connsiteY8" fmla="*/ 702572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754716 w 986344"/>
              <a:gd name="connsiteY9" fmla="*/ 862497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920271 w 986344"/>
              <a:gd name="connsiteY10" fmla="*/ 876947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576512 w 986344"/>
              <a:gd name="connsiteY10" fmla="*/ 698192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850448 w 986344"/>
              <a:gd name="connsiteY11" fmla="*/ 1022670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602941 w 986344"/>
              <a:gd name="connsiteY11" fmla="*/ 637659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86344"/>
              <a:gd name="connsiteY0" fmla="*/ 1115146 h 1591545"/>
              <a:gd name="connsiteX1" fmla="*/ 135896 w 986344"/>
              <a:gd name="connsiteY1" fmla="*/ 1022670 h 1591545"/>
              <a:gd name="connsiteX2" fmla="*/ 66073 w 986344"/>
              <a:gd name="connsiteY2" fmla="*/ 876947 h 1591545"/>
              <a:gd name="connsiteX3" fmla="*/ 231628 w 986344"/>
              <a:gd name="connsiteY3" fmla="*/ 862497 h 1591545"/>
              <a:gd name="connsiteX4" fmla="*/ 528469 w 986344"/>
              <a:gd name="connsiteY4" fmla="*/ 345062 h 1591545"/>
              <a:gd name="connsiteX5" fmla="*/ 583070 w 986344"/>
              <a:gd name="connsiteY5" fmla="*/ 178754 h 1591545"/>
              <a:gd name="connsiteX6" fmla="*/ 637550 w 986344"/>
              <a:gd name="connsiteY6" fmla="*/ 19980 h 1591545"/>
              <a:gd name="connsiteX7" fmla="*/ 685156 w 986344"/>
              <a:gd name="connsiteY7" fmla="*/ 0 h 1591545"/>
              <a:gd name="connsiteX8" fmla="*/ 829135 w 986344"/>
              <a:gd name="connsiteY8" fmla="*/ 97556 h 1591545"/>
              <a:gd name="connsiteX9" fmla="*/ 844094 w 986344"/>
              <a:gd name="connsiteY9" fmla="*/ 367484 h 1591545"/>
              <a:gd name="connsiteX10" fmla="*/ 796518 w 986344"/>
              <a:gd name="connsiteY10" fmla="*/ 581314 h 1591545"/>
              <a:gd name="connsiteX11" fmla="*/ 733570 w 986344"/>
              <a:gd name="connsiteY11" fmla="*/ 692661 h 1591545"/>
              <a:gd name="connsiteX12" fmla="*/ 986344 w 986344"/>
              <a:gd name="connsiteY12" fmla="*/ 1115146 h 1591545"/>
              <a:gd name="connsiteX13" fmla="*/ 850448 w 986344"/>
              <a:gd name="connsiteY13" fmla="*/ 1207622 h 1591545"/>
              <a:gd name="connsiteX14" fmla="*/ 920271 w 986344"/>
              <a:gd name="connsiteY14" fmla="*/ 1353346 h 1591545"/>
              <a:gd name="connsiteX15" fmla="*/ 754716 w 986344"/>
              <a:gd name="connsiteY15" fmla="*/ 1367795 h 1591545"/>
              <a:gd name="connsiteX16" fmla="*/ 739758 w 986344"/>
              <a:gd name="connsiteY16" fmla="*/ 1527720 h 1591545"/>
              <a:gd name="connsiteX17" fmla="*/ 588904 w 986344"/>
              <a:gd name="connsiteY17" fmla="*/ 1460271 h 1591545"/>
              <a:gd name="connsiteX18" fmla="*/ 493172 w 986344"/>
              <a:gd name="connsiteY18" fmla="*/ 1591545 h 1591545"/>
              <a:gd name="connsiteX19" fmla="*/ 397440 w 986344"/>
              <a:gd name="connsiteY19" fmla="*/ 1460271 h 1591545"/>
              <a:gd name="connsiteX20" fmla="*/ 246586 w 986344"/>
              <a:gd name="connsiteY20" fmla="*/ 1527720 h 1591545"/>
              <a:gd name="connsiteX21" fmla="*/ 231628 w 986344"/>
              <a:gd name="connsiteY21" fmla="*/ 1367795 h 1591545"/>
              <a:gd name="connsiteX22" fmla="*/ 66073 w 986344"/>
              <a:gd name="connsiteY22" fmla="*/ 1353346 h 1591545"/>
              <a:gd name="connsiteX23" fmla="*/ 135896 w 986344"/>
              <a:gd name="connsiteY23" fmla="*/ 1207622 h 1591545"/>
              <a:gd name="connsiteX24" fmla="*/ 0 w 986344"/>
              <a:gd name="connsiteY24" fmla="*/ 1115146 h 1591545"/>
              <a:gd name="connsiteX0" fmla="*/ 0 w 920271"/>
              <a:gd name="connsiteY0" fmla="*/ 1115146 h 1591545"/>
              <a:gd name="connsiteX1" fmla="*/ 135896 w 920271"/>
              <a:gd name="connsiteY1" fmla="*/ 1022670 h 1591545"/>
              <a:gd name="connsiteX2" fmla="*/ 66073 w 920271"/>
              <a:gd name="connsiteY2" fmla="*/ 876947 h 1591545"/>
              <a:gd name="connsiteX3" fmla="*/ 231628 w 920271"/>
              <a:gd name="connsiteY3" fmla="*/ 862497 h 1591545"/>
              <a:gd name="connsiteX4" fmla="*/ 528469 w 920271"/>
              <a:gd name="connsiteY4" fmla="*/ 345062 h 1591545"/>
              <a:gd name="connsiteX5" fmla="*/ 583070 w 920271"/>
              <a:gd name="connsiteY5" fmla="*/ 178754 h 1591545"/>
              <a:gd name="connsiteX6" fmla="*/ 637550 w 920271"/>
              <a:gd name="connsiteY6" fmla="*/ 19980 h 1591545"/>
              <a:gd name="connsiteX7" fmla="*/ 685156 w 920271"/>
              <a:gd name="connsiteY7" fmla="*/ 0 h 1591545"/>
              <a:gd name="connsiteX8" fmla="*/ 829135 w 920271"/>
              <a:gd name="connsiteY8" fmla="*/ 97556 h 1591545"/>
              <a:gd name="connsiteX9" fmla="*/ 844094 w 920271"/>
              <a:gd name="connsiteY9" fmla="*/ 367484 h 1591545"/>
              <a:gd name="connsiteX10" fmla="*/ 796518 w 920271"/>
              <a:gd name="connsiteY10" fmla="*/ 581314 h 1591545"/>
              <a:gd name="connsiteX11" fmla="*/ 733570 w 920271"/>
              <a:gd name="connsiteY11" fmla="*/ 692661 h 1591545"/>
              <a:gd name="connsiteX12" fmla="*/ 800714 w 920271"/>
              <a:gd name="connsiteY12" fmla="*/ 730136 h 1591545"/>
              <a:gd name="connsiteX13" fmla="*/ 850448 w 920271"/>
              <a:gd name="connsiteY13" fmla="*/ 1207622 h 1591545"/>
              <a:gd name="connsiteX14" fmla="*/ 920271 w 920271"/>
              <a:gd name="connsiteY14" fmla="*/ 1353346 h 1591545"/>
              <a:gd name="connsiteX15" fmla="*/ 754716 w 920271"/>
              <a:gd name="connsiteY15" fmla="*/ 1367795 h 1591545"/>
              <a:gd name="connsiteX16" fmla="*/ 739758 w 920271"/>
              <a:gd name="connsiteY16" fmla="*/ 1527720 h 1591545"/>
              <a:gd name="connsiteX17" fmla="*/ 588904 w 920271"/>
              <a:gd name="connsiteY17" fmla="*/ 1460271 h 1591545"/>
              <a:gd name="connsiteX18" fmla="*/ 493172 w 920271"/>
              <a:gd name="connsiteY18" fmla="*/ 1591545 h 1591545"/>
              <a:gd name="connsiteX19" fmla="*/ 397440 w 920271"/>
              <a:gd name="connsiteY19" fmla="*/ 1460271 h 1591545"/>
              <a:gd name="connsiteX20" fmla="*/ 246586 w 920271"/>
              <a:gd name="connsiteY20" fmla="*/ 1527720 h 1591545"/>
              <a:gd name="connsiteX21" fmla="*/ 231628 w 920271"/>
              <a:gd name="connsiteY21" fmla="*/ 1367795 h 1591545"/>
              <a:gd name="connsiteX22" fmla="*/ 66073 w 920271"/>
              <a:gd name="connsiteY22" fmla="*/ 1353346 h 1591545"/>
              <a:gd name="connsiteX23" fmla="*/ 135896 w 920271"/>
              <a:gd name="connsiteY23" fmla="*/ 1207622 h 1591545"/>
              <a:gd name="connsiteX24" fmla="*/ 0 w 920271"/>
              <a:gd name="connsiteY24" fmla="*/ 1115146 h 1591545"/>
              <a:gd name="connsiteX0" fmla="*/ 0 w 1207957"/>
              <a:gd name="connsiteY0" fmla="*/ 1115146 h 1591545"/>
              <a:gd name="connsiteX1" fmla="*/ 135896 w 1207957"/>
              <a:gd name="connsiteY1" fmla="*/ 1022670 h 1591545"/>
              <a:gd name="connsiteX2" fmla="*/ 66073 w 1207957"/>
              <a:gd name="connsiteY2" fmla="*/ 876947 h 1591545"/>
              <a:gd name="connsiteX3" fmla="*/ 231628 w 1207957"/>
              <a:gd name="connsiteY3" fmla="*/ 862497 h 1591545"/>
              <a:gd name="connsiteX4" fmla="*/ 528469 w 1207957"/>
              <a:gd name="connsiteY4" fmla="*/ 345062 h 1591545"/>
              <a:gd name="connsiteX5" fmla="*/ 583070 w 1207957"/>
              <a:gd name="connsiteY5" fmla="*/ 178754 h 1591545"/>
              <a:gd name="connsiteX6" fmla="*/ 637550 w 1207957"/>
              <a:gd name="connsiteY6" fmla="*/ 19980 h 1591545"/>
              <a:gd name="connsiteX7" fmla="*/ 685156 w 1207957"/>
              <a:gd name="connsiteY7" fmla="*/ 0 h 1591545"/>
              <a:gd name="connsiteX8" fmla="*/ 829135 w 1207957"/>
              <a:gd name="connsiteY8" fmla="*/ 97556 h 1591545"/>
              <a:gd name="connsiteX9" fmla="*/ 844094 w 1207957"/>
              <a:gd name="connsiteY9" fmla="*/ 367484 h 1591545"/>
              <a:gd name="connsiteX10" fmla="*/ 796518 w 1207957"/>
              <a:gd name="connsiteY10" fmla="*/ 581314 h 1591545"/>
              <a:gd name="connsiteX11" fmla="*/ 733570 w 1207957"/>
              <a:gd name="connsiteY11" fmla="*/ 692661 h 1591545"/>
              <a:gd name="connsiteX12" fmla="*/ 800714 w 1207957"/>
              <a:gd name="connsiteY12" fmla="*/ 730136 h 1591545"/>
              <a:gd name="connsiteX13" fmla="*/ 1207957 w 1207957"/>
              <a:gd name="connsiteY13" fmla="*/ 746985 h 1591545"/>
              <a:gd name="connsiteX14" fmla="*/ 920271 w 1207957"/>
              <a:gd name="connsiteY14" fmla="*/ 1353346 h 1591545"/>
              <a:gd name="connsiteX15" fmla="*/ 754716 w 1207957"/>
              <a:gd name="connsiteY15" fmla="*/ 1367795 h 1591545"/>
              <a:gd name="connsiteX16" fmla="*/ 739758 w 1207957"/>
              <a:gd name="connsiteY16" fmla="*/ 1527720 h 1591545"/>
              <a:gd name="connsiteX17" fmla="*/ 588904 w 1207957"/>
              <a:gd name="connsiteY17" fmla="*/ 1460271 h 1591545"/>
              <a:gd name="connsiteX18" fmla="*/ 493172 w 1207957"/>
              <a:gd name="connsiteY18" fmla="*/ 1591545 h 1591545"/>
              <a:gd name="connsiteX19" fmla="*/ 397440 w 1207957"/>
              <a:gd name="connsiteY19" fmla="*/ 1460271 h 1591545"/>
              <a:gd name="connsiteX20" fmla="*/ 246586 w 1207957"/>
              <a:gd name="connsiteY20" fmla="*/ 1527720 h 1591545"/>
              <a:gd name="connsiteX21" fmla="*/ 231628 w 1207957"/>
              <a:gd name="connsiteY21" fmla="*/ 1367795 h 1591545"/>
              <a:gd name="connsiteX22" fmla="*/ 66073 w 1207957"/>
              <a:gd name="connsiteY22" fmla="*/ 1353346 h 1591545"/>
              <a:gd name="connsiteX23" fmla="*/ 135896 w 1207957"/>
              <a:gd name="connsiteY23" fmla="*/ 1207622 h 1591545"/>
              <a:gd name="connsiteX24" fmla="*/ 0 w 1207957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754716 w 1339658"/>
              <a:gd name="connsiteY15" fmla="*/ 136779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739758 w 1339658"/>
              <a:gd name="connsiteY16" fmla="*/ 152772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166020 w 1339658"/>
              <a:gd name="connsiteY16" fmla="*/ 984580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04731 w 1339658"/>
              <a:gd name="connsiteY15" fmla="*/ 98278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588904 w 1339658"/>
              <a:gd name="connsiteY17" fmla="*/ 1460271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91545"/>
              <a:gd name="connsiteX1" fmla="*/ 135896 w 1339658"/>
              <a:gd name="connsiteY1" fmla="*/ 1022670 h 1591545"/>
              <a:gd name="connsiteX2" fmla="*/ 66073 w 1339658"/>
              <a:gd name="connsiteY2" fmla="*/ 876947 h 1591545"/>
              <a:gd name="connsiteX3" fmla="*/ 231628 w 1339658"/>
              <a:gd name="connsiteY3" fmla="*/ 862497 h 1591545"/>
              <a:gd name="connsiteX4" fmla="*/ 528469 w 1339658"/>
              <a:gd name="connsiteY4" fmla="*/ 345062 h 1591545"/>
              <a:gd name="connsiteX5" fmla="*/ 583070 w 1339658"/>
              <a:gd name="connsiteY5" fmla="*/ 178754 h 1591545"/>
              <a:gd name="connsiteX6" fmla="*/ 637550 w 1339658"/>
              <a:gd name="connsiteY6" fmla="*/ 19980 h 1591545"/>
              <a:gd name="connsiteX7" fmla="*/ 685156 w 1339658"/>
              <a:gd name="connsiteY7" fmla="*/ 0 h 1591545"/>
              <a:gd name="connsiteX8" fmla="*/ 829135 w 1339658"/>
              <a:gd name="connsiteY8" fmla="*/ 97556 h 1591545"/>
              <a:gd name="connsiteX9" fmla="*/ 844094 w 1339658"/>
              <a:gd name="connsiteY9" fmla="*/ 367484 h 1591545"/>
              <a:gd name="connsiteX10" fmla="*/ 796518 w 1339658"/>
              <a:gd name="connsiteY10" fmla="*/ 581314 h 1591545"/>
              <a:gd name="connsiteX11" fmla="*/ 733570 w 1339658"/>
              <a:gd name="connsiteY11" fmla="*/ 692661 h 1591545"/>
              <a:gd name="connsiteX12" fmla="*/ 800714 w 1339658"/>
              <a:gd name="connsiteY12" fmla="*/ 730136 h 1591545"/>
              <a:gd name="connsiteX13" fmla="*/ 1207957 w 1339658"/>
              <a:gd name="connsiteY13" fmla="*/ 746985 h 1591545"/>
              <a:gd name="connsiteX14" fmla="*/ 1339658 w 1339658"/>
              <a:gd name="connsiteY14" fmla="*/ 865207 h 1591545"/>
              <a:gd name="connsiteX15" fmla="*/ 1332232 w 1339658"/>
              <a:gd name="connsiteY15" fmla="*/ 969035 h 1591545"/>
              <a:gd name="connsiteX16" fmla="*/ 1248522 w 1339658"/>
              <a:gd name="connsiteY16" fmla="*/ 977705 h 1591545"/>
              <a:gd name="connsiteX17" fmla="*/ 1331424 w 1339658"/>
              <a:gd name="connsiteY17" fmla="*/ 1116512 h 1591545"/>
              <a:gd name="connsiteX18" fmla="*/ 493172 w 1339658"/>
              <a:gd name="connsiteY18" fmla="*/ 1591545 h 1591545"/>
              <a:gd name="connsiteX19" fmla="*/ 397440 w 1339658"/>
              <a:gd name="connsiteY19" fmla="*/ 1460271 h 1591545"/>
              <a:gd name="connsiteX20" fmla="*/ 246586 w 1339658"/>
              <a:gd name="connsiteY20" fmla="*/ 1527720 h 1591545"/>
              <a:gd name="connsiteX21" fmla="*/ 231628 w 1339658"/>
              <a:gd name="connsiteY21" fmla="*/ 1367795 h 1591545"/>
              <a:gd name="connsiteX22" fmla="*/ 66073 w 1339658"/>
              <a:gd name="connsiteY22" fmla="*/ 1353346 h 1591545"/>
              <a:gd name="connsiteX23" fmla="*/ 135896 w 1339658"/>
              <a:gd name="connsiteY23" fmla="*/ 1207622 h 1591545"/>
              <a:gd name="connsiteX24" fmla="*/ 0 w 1339658"/>
              <a:gd name="connsiteY24" fmla="*/ 1115146 h 1591545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397440 w 1339658"/>
              <a:gd name="connsiteY19" fmla="*/ 1460271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27720"/>
              <a:gd name="connsiteX1" fmla="*/ 135896 w 1339658"/>
              <a:gd name="connsiteY1" fmla="*/ 1022670 h 1527720"/>
              <a:gd name="connsiteX2" fmla="*/ 66073 w 1339658"/>
              <a:gd name="connsiteY2" fmla="*/ 876947 h 1527720"/>
              <a:gd name="connsiteX3" fmla="*/ 231628 w 1339658"/>
              <a:gd name="connsiteY3" fmla="*/ 862497 h 1527720"/>
              <a:gd name="connsiteX4" fmla="*/ 528469 w 1339658"/>
              <a:gd name="connsiteY4" fmla="*/ 345062 h 1527720"/>
              <a:gd name="connsiteX5" fmla="*/ 583070 w 1339658"/>
              <a:gd name="connsiteY5" fmla="*/ 178754 h 1527720"/>
              <a:gd name="connsiteX6" fmla="*/ 637550 w 1339658"/>
              <a:gd name="connsiteY6" fmla="*/ 19980 h 1527720"/>
              <a:gd name="connsiteX7" fmla="*/ 685156 w 1339658"/>
              <a:gd name="connsiteY7" fmla="*/ 0 h 1527720"/>
              <a:gd name="connsiteX8" fmla="*/ 829135 w 1339658"/>
              <a:gd name="connsiteY8" fmla="*/ 97556 h 1527720"/>
              <a:gd name="connsiteX9" fmla="*/ 844094 w 1339658"/>
              <a:gd name="connsiteY9" fmla="*/ 367484 h 1527720"/>
              <a:gd name="connsiteX10" fmla="*/ 796518 w 1339658"/>
              <a:gd name="connsiteY10" fmla="*/ 581314 h 1527720"/>
              <a:gd name="connsiteX11" fmla="*/ 733570 w 1339658"/>
              <a:gd name="connsiteY11" fmla="*/ 692661 h 1527720"/>
              <a:gd name="connsiteX12" fmla="*/ 800714 w 1339658"/>
              <a:gd name="connsiteY12" fmla="*/ 730136 h 1527720"/>
              <a:gd name="connsiteX13" fmla="*/ 1207957 w 1339658"/>
              <a:gd name="connsiteY13" fmla="*/ 746985 h 1527720"/>
              <a:gd name="connsiteX14" fmla="*/ 1339658 w 1339658"/>
              <a:gd name="connsiteY14" fmla="*/ 865207 h 1527720"/>
              <a:gd name="connsiteX15" fmla="*/ 1332232 w 1339658"/>
              <a:gd name="connsiteY15" fmla="*/ 969035 h 1527720"/>
              <a:gd name="connsiteX16" fmla="*/ 1248522 w 1339658"/>
              <a:gd name="connsiteY16" fmla="*/ 977705 h 1527720"/>
              <a:gd name="connsiteX17" fmla="*/ 1331424 w 1339658"/>
              <a:gd name="connsiteY17" fmla="*/ 1116512 h 1527720"/>
              <a:gd name="connsiteX18" fmla="*/ 1311319 w 1339658"/>
              <a:gd name="connsiteY18" fmla="*/ 1254661 h 1527720"/>
              <a:gd name="connsiteX19" fmla="*/ 1201837 w 1339658"/>
              <a:gd name="connsiteY19" fmla="*/ 1309017 h 1527720"/>
              <a:gd name="connsiteX20" fmla="*/ 246586 w 1339658"/>
              <a:gd name="connsiteY20" fmla="*/ 1527720 h 1527720"/>
              <a:gd name="connsiteX21" fmla="*/ 231628 w 1339658"/>
              <a:gd name="connsiteY21" fmla="*/ 1367795 h 1527720"/>
              <a:gd name="connsiteX22" fmla="*/ 66073 w 1339658"/>
              <a:gd name="connsiteY22" fmla="*/ 1353346 h 1527720"/>
              <a:gd name="connsiteX23" fmla="*/ 135896 w 1339658"/>
              <a:gd name="connsiteY23" fmla="*/ 1207622 h 1527720"/>
              <a:gd name="connsiteX24" fmla="*/ 0 w 1339658"/>
              <a:gd name="connsiteY24" fmla="*/ 1115146 h 1527720"/>
              <a:gd name="connsiteX0" fmla="*/ 0 w 1339658"/>
              <a:gd name="connsiteY0" fmla="*/ 1115146 h 1500219"/>
              <a:gd name="connsiteX1" fmla="*/ 135896 w 1339658"/>
              <a:gd name="connsiteY1" fmla="*/ 1022670 h 1500219"/>
              <a:gd name="connsiteX2" fmla="*/ 66073 w 1339658"/>
              <a:gd name="connsiteY2" fmla="*/ 876947 h 1500219"/>
              <a:gd name="connsiteX3" fmla="*/ 231628 w 1339658"/>
              <a:gd name="connsiteY3" fmla="*/ 862497 h 1500219"/>
              <a:gd name="connsiteX4" fmla="*/ 528469 w 1339658"/>
              <a:gd name="connsiteY4" fmla="*/ 345062 h 1500219"/>
              <a:gd name="connsiteX5" fmla="*/ 583070 w 1339658"/>
              <a:gd name="connsiteY5" fmla="*/ 178754 h 1500219"/>
              <a:gd name="connsiteX6" fmla="*/ 637550 w 1339658"/>
              <a:gd name="connsiteY6" fmla="*/ 19980 h 1500219"/>
              <a:gd name="connsiteX7" fmla="*/ 685156 w 1339658"/>
              <a:gd name="connsiteY7" fmla="*/ 0 h 1500219"/>
              <a:gd name="connsiteX8" fmla="*/ 829135 w 1339658"/>
              <a:gd name="connsiteY8" fmla="*/ 97556 h 1500219"/>
              <a:gd name="connsiteX9" fmla="*/ 844094 w 1339658"/>
              <a:gd name="connsiteY9" fmla="*/ 367484 h 1500219"/>
              <a:gd name="connsiteX10" fmla="*/ 796518 w 1339658"/>
              <a:gd name="connsiteY10" fmla="*/ 581314 h 1500219"/>
              <a:gd name="connsiteX11" fmla="*/ 733570 w 1339658"/>
              <a:gd name="connsiteY11" fmla="*/ 692661 h 1500219"/>
              <a:gd name="connsiteX12" fmla="*/ 800714 w 1339658"/>
              <a:gd name="connsiteY12" fmla="*/ 730136 h 1500219"/>
              <a:gd name="connsiteX13" fmla="*/ 1207957 w 1339658"/>
              <a:gd name="connsiteY13" fmla="*/ 746985 h 1500219"/>
              <a:gd name="connsiteX14" fmla="*/ 1339658 w 1339658"/>
              <a:gd name="connsiteY14" fmla="*/ 865207 h 1500219"/>
              <a:gd name="connsiteX15" fmla="*/ 1332232 w 1339658"/>
              <a:gd name="connsiteY15" fmla="*/ 969035 h 1500219"/>
              <a:gd name="connsiteX16" fmla="*/ 1248522 w 1339658"/>
              <a:gd name="connsiteY16" fmla="*/ 977705 h 1500219"/>
              <a:gd name="connsiteX17" fmla="*/ 1331424 w 1339658"/>
              <a:gd name="connsiteY17" fmla="*/ 1116512 h 1500219"/>
              <a:gd name="connsiteX18" fmla="*/ 1311319 w 1339658"/>
              <a:gd name="connsiteY18" fmla="*/ 1254661 h 1500219"/>
              <a:gd name="connsiteX19" fmla="*/ 1201837 w 1339658"/>
              <a:gd name="connsiteY19" fmla="*/ 1309017 h 1500219"/>
              <a:gd name="connsiteX20" fmla="*/ 1181611 w 1339658"/>
              <a:gd name="connsiteY20" fmla="*/ 1500219 h 1500219"/>
              <a:gd name="connsiteX21" fmla="*/ 231628 w 1339658"/>
              <a:gd name="connsiteY21" fmla="*/ 1367795 h 1500219"/>
              <a:gd name="connsiteX22" fmla="*/ 66073 w 1339658"/>
              <a:gd name="connsiteY22" fmla="*/ 1353346 h 1500219"/>
              <a:gd name="connsiteX23" fmla="*/ 135896 w 1339658"/>
              <a:gd name="connsiteY23" fmla="*/ 1207622 h 1500219"/>
              <a:gd name="connsiteX24" fmla="*/ 0 w 1339658"/>
              <a:gd name="connsiteY24" fmla="*/ 1115146 h 1500219"/>
              <a:gd name="connsiteX0" fmla="*/ 0 w 1339658"/>
              <a:gd name="connsiteY0" fmla="*/ 1115146 h 1725305"/>
              <a:gd name="connsiteX1" fmla="*/ 135896 w 1339658"/>
              <a:gd name="connsiteY1" fmla="*/ 1022670 h 1725305"/>
              <a:gd name="connsiteX2" fmla="*/ 66073 w 1339658"/>
              <a:gd name="connsiteY2" fmla="*/ 876947 h 1725305"/>
              <a:gd name="connsiteX3" fmla="*/ 231628 w 1339658"/>
              <a:gd name="connsiteY3" fmla="*/ 862497 h 1725305"/>
              <a:gd name="connsiteX4" fmla="*/ 528469 w 1339658"/>
              <a:gd name="connsiteY4" fmla="*/ 345062 h 1725305"/>
              <a:gd name="connsiteX5" fmla="*/ 583070 w 1339658"/>
              <a:gd name="connsiteY5" fmla="*/ 178754 h 1725305"/>
              <a:gd name="connsiteX6" fmla="*/ 637550 w 1339658"/>
              <a:gd name="connsiteY6" fmla="*/ 19980 h 1725305"/>
              <a:gd name="connsiteX7" fmla="*/ 685156 w 1339658"/>
              <a:gd name="connsiteY7" fmla="*/ 0 h 1725305"/>
              <a:gd name="connsiteX8" fmla="*/ 829135 w 1339658"/>
              <a:gd name="connsiteY8" fmla="*/ 97556 h 1725305"/>
              <a:gd name="connsiteX9" fmla="*/ 844094 w 1339658"/>
              <a:gd name="connsiteY9" fmla="*/ 367484 h 1725305"/>
              <a:gd name="connsiteX10" fmla="*/ 796518 w 1339658"/>
              <a:gd name="connsiteY10" fmla="*/ 581314 h 1725305"/>
              <a:gd name="connsiteX11" fmla="*/ 733570 w 1339658"/>
              <a:gd name="connsiteY11" fmla="*/ 692661 h 1725305"/>
              <a:gd name="connsiteX12" fmla="*/ 800714 w 1339658"/>
              <a:gd name="connsiteY12" fmla="*/ 730136 h 1725305"/>
              <a:gd name="connsiteX13" fmla="*/ 1207957 w 1339658"/>
              <a:gd name="connsiteY13" fmla="*/ 746985 h 1725305"/>
              <a:gd name="connsiteX14" fmla="*/ 1339658 w 1339658"/>
              <a:gd name="connsiteY14" fmla="*/ 865207 h 1725305"/>
              <a:gd name="connsiteX15" fmla="*/ 1332232 w 1339658"/>
              <a:gd name="connsiteY15" fmla="*/ 969035 h 1725305"/>
              <a:gd name="connsiteX16" fmla="*/ 1248522 w 1339658"/>
              <a:gd name="connsiteY16" fmla="*/ 977705 h 1725305"/>
              <a:gd name="connsiteX17" fmla="*/ 1331424 w 1339658"/>
              <a:gd name="connsiteY17" fmla="*/ 1116512 h 1725305"/>
              <a:gd name="connsiteX18" fmla="*/ 1311319 w 1339658"/>
              <a:gd name="connsiteY18" fmla="*/ 1254661 h 1725305"/>
              <a:gd name="connsiteX19" fmla="*/ 1201837 w 1339658"/>
              <a:gd name="connsiteY19" fmla="*/ 1309017 h 1725305"/>
              <a:gd name="connsiteX20" fmla="*/ 1181611 w 1339658"/>
              <a:gd name="connsiteY20" fmla="*/ 1500219 h 1725305"/>
              <a:gd name="connsiteX21" fmla="*/ 987899 w 1339658"/>
              <a:gd name="connsiteY21" fmla="*/ 1725305 h 1725305"/>
              <a:gd name="connsiteX22" fmla="*/ 66073 w 1339658"/>
              <a:gd name="connsiteY22" fmla="*/ 1353346 h 1725305"/>
              <a:gd name="connsiteX23" fmla="*/ 135896 w 1339658"/>
              <a:gd name="connsiteY23" fmla="*/ 1207622 h 1725305"/>
              <a:gd name="connsiteX24" fmla="*/ 0 w 1339658"/>
              <a:gd name="connsiteY24" fmla="*/ 1115146 h 1725305"/>
              <a:gd name="connsiteX0" fmla="*/ 0 w 1339658"/>
              <a:gd name="connsiteY0" fmla="*/ 1115146 h 1786482"/>
              <a:gd name="connsiteX1" fmla="*/ 135896 w 1339658"/>
              <a:gd name="connsiteY1" fmla="*/ 1022670 h 1786482"/>
              <a:gd name="connsiteX2" fmla="*/ 66073 w 1339658"/>
              <a:gd name="connsiteY2" fmla="*/ 876947 h 1786482"/>
              <a:gd name="connsiteX3" fmla="*/ 231628 w 1339658"/>
              <a:gd name="connsiteY3" fmla="*/ 862497 h 1786482"/>
              <a:gd name="connsiteX4" fmla="*/ 528469 w 1339658"/>
              <a:gd name="connsiteY4" fmla="*/ 345062 h 1786482"/>
              <a:gd name="connsiteX5" fmla="*/ 583070 w 1339658"/>
              <a:gd name="connsiteY5" fmla="*/ 178754 h 1786482"/>
              <a:gd name="connsiteX6" fmla="*/ 637550 w 1339658"/>
              <a:gd name="connsiteY6" fmla="*/ 19980 h 1786482"/>
              <a:gd name="connsiteX7" fmla="*/ 685156 w 1339658"/>
              <a:gd name="connsiteY7" fmla="*/ 0 h 1786482"/>
              <a:gd name="connsiteX8" fmla="*/ 829135 w 1339658"/>
              <a:gd name="connsiteY8" fmla="*/ 97556 h 1786482"/>
              <a:gd name="connsiteX9" fmla="*/ 844094 w 1339658"/>
              <a:gd name="connsiteY9" fmla="*/ 367484 h 1786482"/>
              <a:gd name="connsiteX10" fmla="*/ 796518 w 1339658"/>
              <a:gd name="connsiteY10" fmla="*/ 581314 h 1786482"/>
              <a:gd name="connsiteX11" fmla="*/ 733570 w 1339658"/>
              <a:gd name="connsiteY11" fmla="*/ 692661 h 1786482"/>
              <a:gd name="connsiteX12" fmla="*/ 800714 w 1339658"/>
              <a:gd name="connsiteY12" fmla="*/ 730136 h 1786482"/>
              <a:gd name="connsiteX13" fmla="*/ 1207957 w 1339658"/>
              <a:gd name="connsiteY13" fmla="*/ 746985 h 1786482"/>
              <a:gd name="connsiteX14" fmla="*/ 1339658 w 1339658"/>
              <a:gd name="connsiteY14" fmla="*/ 865207 h 1786482"/>
              <a:gd name="connsiteX15" fmla="*/ 1332232 w 1339658"/>
              <a:gd name="connsiteY15" fmla="*/ 969035 h 1786482"/>
              <a:gd name="connsiteX16" fmla="*/ 1248522 w 1339658"/>
              <a:gd name="connsiteY16" fmla="*/ 977705 h 1786482"/>
              <a:gd name="connsiteX17" fmla="*/ 1331424 w 1339658"/>
              <a:gd name="connsiteY17" fmla="*/ 1116512 h 1786482"/>
              <a:gd name="connsiteX18" fmla="*/ 1311319 w 1339658"/>
              <a:gd name="connsiteY18" fmla="*/ 1254661 h 1786482"/>
              <a:gd name="connsiteX19" fmla="*/ 1201837 w 1339658"/>
              <a:gd name="connsiteY19" fmla="*/ 1309017 h 1786482"/>
              <a:gd name="connsiteX20" fmla="*/ 1181611 w 1339658"/>
              <a:gd name="connsiteY20" fmla="*/ 1500219 h 1786482"/>
              <a:gd name="connsiteX21" fmla="*/ 987899 w 1339658"/>
              <a:gd name="connsiteY21" fmla="*/ 1725305 h 1786482"/>
              <a:gd name="connsiteX22" fmla="*/ 691715 w 1339658"/>
              <a:gd name="connsiteY22" fmla="*/ 1786482 h 1786482"/>
              <a:gd name="connsiteX23" fmla="*/ 135896 w 1339658"/>
              <a:gd name="connsiteY23" fmla="*/ 1207622 h 1786482"/>
              <a:gd name="connsiteX24" fmla="*/ 0 w 1339658"/>
              <a:gd name="connsiteY24" fmla="*/ 1115146 h 1786482"/>
              <a:gd name="connsiteX0" fmla="*/ 8483 w 1348141"/>
              <a:gd name="connsiteY0" fmla="*/ 1115146 h 1786482"/>
              <a:gd name="connsiteX1" fmla="*/ 144379 w 1348141"/>
              <a:gd name="connsiteY1" fmla="*/ 1022670 h 1786482"/>
              <a:gd name="connsiteX2" fmla="*/ 74556 w 1348141"/>
              <a:gd name="connsiteY2" fmla="*/ 876947 h 1786482"/>
              <a:gd name="connsiteX3" fmla="*/ 240111 w 1348141"/>
              <a:gd name="connsiteY3" fmla="*/ 862497 h 1786482"/>
              <a:gd name="connsiteX4" fmla="*/ 536952 w 1348141"/>
              <a:gd name="connsiteY4" fmla="*/ 345062 h 1786482"/>
              <a:gd name="connsiteX5" fmla="*/ 591553 w 1348141"/>
              <a:gd name="connsiteY5" fmla="*/ 178754 h 1786482"/>
              <a:gd name="connsiteX6" fmla="*/ 646033 w 1348141"/>
              <a:gd name="connsiteY6" fmla="*/ 19980 h 1786482"/>
              <a:gd name="connsiteX7" fmla="*/ 693639 w 1348141"/>
              <a:gd name="connsiteY7" fmla="*/ 0 h 1786482"/>
              <a:gd name="connsiteX8" fmla="*/ 837618 w 1348141"/>
              <a:gd name="connsiteY8" fmla="*/ 97556 h 1786482"/>
              <a:gd name="connsiteX9" fmla="*/ 852577 w 1348141"/>
              <a:gd name="connsiteY9" fmla="*/ 367484 h 1786482"/>
              <a:gd name="connsiteX10" fmla="*/ 805001 w 1348141"/>
              <a:gd name="connsiteY10" fmla="*/ 581314 h 1786482"/>
              <a:gd name="connsiteX11" fmla="*/ 742053 w 1348141"/>
              <a:gd name="connsiteY11" fmla="*/ 692661 h 1786482"/>
              <a:gd name="connsiteX12" fmla="*/ 809197 w 1348141"/>
              <a:gd name="connsiteY12" fmla="*/ 730136 h 1786482"/>
              <a:gd name="connsiteX13" fmla="*/ 1216440 w 1348141"/>
              <a:gd name="connsiteY13" fmla="*/ 746985 h 1786482"/>
              <a:gd name="connsiteX14" fmla="*/ 1348141 w 1348141"/>
              <a:gd name="connsiteY14" fmla="*/ 865207 h 1786482"/>
              <a:gd name="connsiteX15" fmla="*/ 1340715 w 1348141"/>
              <a:gd name="connsiteY15" fmla="*/ 969035 h 1786482"/>
              <a:gd name="connsiteX16" fmla="*/ 1257005 w 1348141"/>
              <a:gd name="connsiteY16" fmla="*/ 977705 h 1786482"/>
              <a:gd name="connsiteX17" fmla="*/ 1339907 w 1348141"/>
              <a:gd name="connsiteY17" fmla="*/ 1116512 h 1786482"/>
              <a:gd name="connsiteX18" fmla="*/ 1319802 w 1348141"/>
              <a:gd name="connsiteY18" fmla="*/ 1254661 h 1786482"/>
              <a:gd name="connsiteX19" fmla="*/ 1210320 w 1348141"/>
              <a:gd name="connsiteY19" fmla="*/ 1309017 h 1786482"/>
              <a:gd name="connsiteX20" fmla="*/ 1190094 w 1348141"/>
              <a:gd name="connsiteY20" fmla="*/ 1500219 h 1786482"/>
              <a:gd name="connsiteX21" fmla="*/ 996382 w 1348141"/>
              <a:gd name="connsiteY21" fmla="*/ 1725305 h 1786482"/>
              <a:gd name="connsiteX22" fmla="*/ 700198 w 1348141"/>
              <a:gd name="connsiteY22" fmla="*/ 1786482 h 1786482"/>
              <a:gd name="connsiteX23" fmla="*/ 0 w 1348141"/>
              <a:gd name="connsiteY23" fmla="*/ 1785138 h 1786482"/>
              <a:gd name="connsiteX24" fmla="*/ 8483 w 1348141"/>
              <a:gd name="connsiteY24" fmla="*/ 1115146 h 1786482"/>
              <a:gd name="connsiteX0" fmla="*/ 0 w 1422161"/>
              <a:gd name="connsiteY0" fmla="*/ 1713287 h 1786482"/>
              <a:gd name="connsiteX1" fmla="*/ 218399 w 1422161"/>
              <a:gd name="connsiteY1" fmla="*/ 1022670 h 1786482"/>
              <a:gd name="connsiteX2" fmla="*/ 148576 w 1422161"/>
              <a:gd name="connsiteY2" fmla="*/ 876947 h 1786482"/>
              <a:gd name="connsiteX3" fmla="*/ 314131 w 1422161"/>
              <a:gd name="connsiteY3" fmla="*/ 862497 h 1786482"/>
              <a:gd name="connsiteX4" fmla="*/ 610972 w 1422161"/>
              <a:gd name="connsiteY4" fmla="*/ 345062 h 1786482"/>
              <a:gd name="connsiteX5" fmla="*/ 665573 w 1422161"/>
              <a:gd name="connsiteY5" fmla="*/ 178754 h 1786482"/>
              <a:gd name="connsiteX6" fmla="*/ 720053 w 1422161"/>
              <a:gd name="connsiteY6" fmla="*/ 19980 h 1786482"/>
              <a:gd name="connsiteX7" fmla="*/ 767659 w 1422161"/>
              <a:gd name="connsiteY7" fmla="*/ 0 h 1786482"/>
              <a:gd name="connsiteX8" fmla="*/ 911638 w 1422161"/>
              <a:gd name="connsiteY8" fmla="*/ 97556 h 1786482"/>
              <a:gd name="connsiteX9" fmla="*/ 926597 w 1422161"/>
              <a:gd name="connsiteY9" fmla="*/ 367484 h 1786482"/>
              <a:gd name="connsiteX10" fmla="*/ 879021 w 1422161"/>
              <a:gd name="connsiteY10" fmla="*/ 581314 h 1786482"/>
              <a:gd name="connsiteX11" fmla="*/ 816073 w 1422161"/>
              <a:gd name="connsiteY11" fmla="*/ 692661 h 1786482"/>
              <a:gd name="connsiteX12" fmla="*/ 883217 w 1422161"/>
              <a:gd name="connsiteY12" fmla="*/ 730136 h 1786482"/>
              <a:gd name="connsiteX13" fmla="*/ 1290460 w 1422161"/>
              <a:gd name="connsiteY13" fmla="*/ 746985 h 1786482"/>
              <a:gd name="connsiteX14" fmla="*/ 1422161 w 1422161"/>
              <a:gd name="connsiteY14" fmla="*/ 865207 h 1786482"/>
              <a:gd name="connsiteX15" fmla="*/ 1414735 w 1422161"/>
              <a:gd name="connsiteY15" fmla="*/ 969035 h 1786482"/>
              <a:gd name="connsiteX16" fmla="*/ 1331025 w 1422161"/>
              <a:gd name="connsiteY16" fmla="*/ 977705 h 1786482"/>
              <a:gd name="connsiteX17" fmla="*/ 1413927 w 1422161"/>
              <a:gd name="connsiteY17" fmla="*/ 1116512 h 1786482"/>
              <a:gd name="connsiteX18" fmla="*/ 1393822 w 1422161"/>
              <a:gd name="connsiteY18" fmla="*/ 1254661 h 1786482"/>
              <a:gd name="connsiteX19" fmla="*/ 1284340 w 1422161"/>
              <a:gd name="connsiteY19" fmla="*/ 1309017 h 1786482"/>
              <a:gd name="connsiteX20" fmla="*/ 1264114 w 1422161"/>
              <a:gd name="connsiteY20" fmla="*/ 1500219 h 1786482"/>
              <a:gd name="connsiteX21" fmla="*/ 1070402 w 1422161"/>
              <a:gd name="connsiteY21" fmla="*/ 1725305 h 1786482"/>
              <a:gd name="connsiteX22" fmla="*/ 774218 w 1422161"/>
              <a:gd name="connsiteY22" fmla="*/ 1786482 h 1786482"/>
              <a:gd name="connsiteX23" fmla="*/ 74020 w 1422161"/>
              <a:gd name="connsiteY23" fmla="*/ 1785138 h 1786482"/>
              <a:gd name="connsiteX24" fmla="*/ 0 w 1422161"/>
              <a:gd name="connsiteY24" fmla="*/ 1713287 h 1786482"/>
              <a:gd name="connsiteX0" fmla="*/ 462244 w 1884405"/>
              <a:gd name="connsiteY0" fmla="*/ 1713287 h 1799566"/>
              <a:gd name="connsiteX1" fmla="*/ 0 w 1884405"/>
              <a:gd name="connsiteY1" fmla="*/ 1799566 h 1799566"/>
              <a:gd name="connsiteX2" fmla="*/ 610820 w 1884405"/>
              <a:gd name="connsiteY2" fmla="*/ 876947 h 1799566"/>
              <a:gd name="connsiteX3" fmla="*/ 776375 w 1884405"/>
              <a:gd name="connsiteY3" fmla="*/ 862497 h 1799566"/>
              <a:gd name="connsiteX4" fmla="*/ 1073216 w 1884405"/>
              <a:gd name="connsiteY4" fmla="*/ 345062 h 1799566"/>
              <a:gd name="connsiteX5" fmla="*/ 1127817 w 1884405"/>
              <a:gd name="connsiteY5" fmla="*/ 178754 h 1799566"/>
              <a:gd name="connsiteX6" fmla="*/ 1182297 w 1884405"/>
              <a:gd name="connsiteY6" fmla="*/ 19980 h 1799566"/>
              <a:gd name="connsiteX7" fmla="*/ 1229903 w 1884405"/>
              <a:gd name="connsiteY7" fmla="*/ 0 h 1799566"/>
              <a:gd name="connsiteX8" fmla="*/ 1373882 w 1884405"/>
              <a:gd name="connsiteY8" fmla="*/ 97556 h 1799566"/>
              <a:gd name="connsiteX9" fmla="*/ 1388841 w 1884405"/>
              <a:gd name="connsiteY9" fmla="*/ 367484 h 1799566"/>
              <a:gd name="connsiteX10" fmla="*/ 1341265 w 1884405"/>
              <a:gd name="connsiteY10" fmla="*/ 581314 h 1799566"/>
              <a:gd name="connsiteX11" fmla="*/ 1278317 w 1884405"/>
              <a:gd name="connsiteY11" fmla="*/ 692661 h 1799566"/>
              <a:gd name="connsiteX12" fmla="*/ 1345461 w 1884405"/>
              <a:gd name="connsiteY12" fmla="*/ 730136 h 1799566"/>
              <a:gd name="connsiteX13" fmla="*/ 1752704 w 1884405"/>
              <a:gd name="connsiteY13" fmla="*/ 746985 h 1799566"/>
              <a:gd name="connsiteX14" fmla="*/ 1884405 w 1884405"/>
              <a:gd name="connsiteY14" fmla="*/ 865207 h 1799566"/>
              <a:gd name="connsiteX15" fmla="*/ 1876979 w 1884405"/>
              <a:gd name="connsiteY15" fmla="*/ 969035 h 1799566"/>
              <a:gd name="connsiteX16" fmla="*/ 1793269 w 1884405"/>
              <a:gd name="connsiteY16" fmla="*/ 977705 h 1799566"/>
              <a:gd name="connsiteX17" fmla="*/ 1876171 w 1884405"/>
              <a:gd name="connsiteY17" fmla="*/ 1116512 h 1799566"/>
              <a:gd name="connsiteX18" fmla="*/ 1856066 w 1884405"/>
              <a:gd name="connsiteY18" fmla="*/ 1254661 h 1799566"/>
              <a:gd name="connsiteX19" fmla="*/ 1746584 w 1884405"/>
              <a:gd name="connsiteY19" fmla="*/ 1309017 h 1799566"/>
              <a:gd name="connsiteX20" fmla="*/ 1726358 w 1884405"/>
              <a:gd name="connsiteY20" fmla="*/ 1500219 h 1799566"/>
              <a:gd name="connsiteX21" fmla="*/ 1532646 w 1884405"/>
              <a:gd name="connsiteY21" fmla="*/ 1725305 h 1799566"/>
              <a:gd name="connsiteX22" fmla="*/ 1236462 w 1884405"/>
              <a:gd name="connsiteY22" fmla="*/ 1786482 h 1799566"/>
              <a:gd name="connsiteX23" fmla="*/ 536264 w 1884405"/>
              <a:gd name="connsiteY23" fmla="*/ 1785138 h 1799566"/>
              <a:gd name="connsiteX24" fmla="*/ 462244 w 1884405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901200 w 2009230"/>
              <a:gd name="connsiteY3" fmla="*/ 862497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59948 w 2009230"/>
              <a:gd name="connsiteY3" fmla="*/ 731868 h 1799566"/>
              <a:gd name="connsiteX4" fmla="*/ 1198041 w 2009230"/>
              <a:gd name="connsiteY4" fmla="*/ 345062 h 1799566"/>
              <a:gd name="connsiteX5" fmla="*/ 1252642 w 2009230"/>
              <a:gd name="connsiteY5" fmla="*/ 178754 h 1799566"/>
              <a:gd name="connsiteX6" fmla="*/ 1307122 w 2009230"/>
              <a:gd name="connsiteY6" fmla="*/ 19980 h 1799566"/>
              <a:gd name="connsiteX7" fmla="*/ 1354728 w 2009230"/>
              <a:gd name="connsiteY7" fmla="*/ 0 h 1799566"/>
              <a:gd name="connsiteX8" fmla="*/ 1498707 w 2009230"/>
              <a:gd name="connsiteY8" fmla="*/ 97556 h 1799566"/>
              <a:gd name="connsiteX9" fmla="*/ 1513666 w 2009230"/>
              <a:gd name="connsiteY9" fmla="*/ 367484 h 1799566"/>
              <a:gd name="connsiteX10" fmla="*/ 1466090 w 2009230"/>
              <a:gd name="connsiteY10" fmla="*/ 581314 h 1799566"/>
              <a:gd name="connsiteX11" fmla="*/ 1403142 w 2009230"/>
              <a:gd name="connsiteY11" fmla="*/ 692661 h 1799566"/>
              <a:gd name="connsiteX12" fmla="*/ 1470286 w 2009230"/>
              <a:gd name="connsiteY12" fmla="*/ 730136 h 1799566"/>
              <a:gd name="connsiteX13" fmla="*/ 1877529 w 2009230"/>
              <a:gd name="connsiteY13" fmla="*/ 746985 h 1799566"/>
              <a:gd name="connsiteX14" fmla="*/ 2009230 w 2009230"/>
              <a:gd name="connsiteY14" fmla="*/ 865207 h 1799566"/>
              <a:gd name="connsiteX15" fmla="*/ 2001804 w 2009230"/>
              <a:gd name="connsiteY15" fmla="*/ 969035 h 1799566"/>
              <a:gd name="connsiteX16" fmla="*/ 1918094 w 2009230"/>
              <a:gd name="connsiteY16" fmla="*/ 977705 h 1799566"/>
              <a:gd name="connsiteX17" fmla="*/ 2000996 w 2009230"/>
              <a:gd name="connsiteY17" fmla="*/ 1116512 h 1799566"/>
              <a:gd name="connsiteX18" fmla="*/ 1980891 w 2009230"/>
              <a:gd name="connsiteY18" fmla="*/ 1254661 h 1799566"/>
              <a:gd name="connsiteX19" fmla="*/ 1871409 w 2009230"/>
              <a:gd name="connsiteY19" fmla="*/ 1309017 h 1799566"/>
              <a:gd name="connsiteX20" fmla="*/ 1851183 w 2009230"/>
              <a:gd name="connsiteY20" fmla="*/ 1500219 h 1799566"/>
              <a:gd name="connsiteX21" fmla="*/ 1657471 w 2009230"/>
              <a:gd name="connsiteY21" fmla="*/ 1725305 h 1799566"/>
              <a:gd name="connsiteX22" fmla="*/ 1361287 w 2009230"/>
              <a:gd name="connsiteY22" fmla="*/ 1786482 h 1799566"/>
              <a:gd name="connsiteX23" fmla="*/ 661089 w 2009230"/>
              <a:gd name="connsiteY23" fmla="*/ 1785138 h 1799566"/>
              <a:gd name="connsiteX24" fmla="*/ 587069 w 2009230"/>
              <a:gd name="connsiteY24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833930 w 2009230"/>
              <a:gd name="connsiteY3" fmla="*/ 110737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13287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13287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977705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  <a:gd name="connsiteX0" fmla="*/ 587069 w 2009230"/>
              <a:gd name="connsiteY0" fmla="*/ 1761413 h 1799566"/>
              <a:gd name="connsiteX1" fmla="*/ 124825 w 2009230"/>
              <a:gd name="connsiteY1" fmla="*/ 1799566 h 1799566"/>
              <a:gd name="connsiteX2" fmla="*/ 0 w 2009230"/>
              <a:gd name="connsiteY2" fmla="*/ 1035077 h 1799566"/>
              <a:gd name="connsiteX3" fmla="*/ 593298 w 2009230"/>
              <a:gd name="connsiteY3" fmla="*/ 935492 h 1799566"/>
              <a:gd name="connsiteX4" fmla="*/ 859948 w 2009230"/>
              <a:gd name="connsiteY4" fmla="*/ 731868 h 1799566"/>
              <a:gd name="connsiteX5" fmla="*/ 1198041 w 2009230"/>
              <a:gd name="connsiteY5" fmla="*/ 345062 h 1799566"/>
              <a:gd name="connsiteX6" fmla="*/ 1252642 w 2009230"/>
              <a:gd name="connsiteY6" fmla="*/ 178754 h 1799566"/>
              <a:gd name="connsiteX7" fmla="*/ 1307122 w 2009230"/>
              <a:gd name="connsiteY7" fmla="*/ 19980 h 1799566"/>
              <a:gd name="connsiteX8" fmla="*/ 1354728 w 2009230"/>
              <a:gd name="connsiteY8" fmla="*/ 0 h 1799566"/>
              <a:gd name="connsiteX9" fmla="*/ 1498707 w 2009230"/>
              <a:gd name="connsiteY9" fmla="*/ 97556 h 1799566"/>
              <a:gd name="connsiteX10" fmla="*/ 1513666 w 2009230"/>
              <a:gd name="connsiteY10" fmla="*/ 367484 h 1799566"/>
              <a:gd name="connsiteX11" fmla="*/ 1466090 w 2009230"/>
              <a:gd name="connsiteY11" fmla="*/ 581314 h 1799566"/>
              <a:gd name="connsiteX12" fmla="*/ 1403142 w 2009230"/>
              <a:gd name="connsiteY12" fmla="*/ 692661 h 1799566"/>
              <a:gd name="connsiteX13" fmla="*/ 1470286 w 2009230"/>
              <a:gd name="connsiteY13" fmla="*/ 730136 h 1799566"/>
              <a:gd name="connsiteX14" fmla="*/ 1877529 w 2009230"/>
              <a:gd name="connsiteY14" fmla="*/ 746985 h 1799566"/>
              <a:gd name="connsiteX15" fmla="*/ 2009230 w 2009230"/>
              <a:gd name="connsiteY15" fmla="*/ 865207 h 1799566"/>
              <a:gd name="connsiteX16" fmla="*/ 2001804 w 2009230"/>
              <a:gd name="connsiteY16" fmla="*/ 969035 h 1799566"/>
              <a:gd name="connsiteX17" fmla="*/ 1918094 w 2009230"/>
              <a:gd name="connsiteY17" fmla="*/ 1018956 h 1799566"/>
              <a:gd name="connsiteX18" fmla="*/ 2000996 w 2009230"/>
              <a:gd name="connsiteY18" fmla="*/ 1116512 h 1799566"/>
              <a:gd name="connsiteX19" fmla="*/ 1980891 w 2009230"/>
              <a:gd name="connsiteY19" fmla="*/ 1254661 h 1799566"/>
              <a:gd name="connsiteX20" fmla="*/ 1871409 w 2009230"/>
              <a:gd name="connsiteY20" fmla="*/ 1309017 h 1799566"/>
              <a:gd name="connsiteX21" fmla="*/ 1851183 w 2009230"/>
              <a:gd name="connsiteY21" fmla="*/ 1500219 h 1799566"/>
              <a:gd name="connsiteX22" fmla="*/ 1657471 w 2009230"/>
              <a:gd name="connsiteY22" fmla="*/ 1725305 h 1799566"/>
              <a:gd name="connsiteX23" fmla="*/ 1361287 w 2009230"/>
              <a:gd name="connsiteY23" fmla="*/ 1786482 h 1799566"/>
              <a:gd name="connsiteX24" fmla="*/ 661089 w 2009230"/>
              <a:gd name="connsiteY24" fmla="*/ 1785138 h 1799566"/>
              <a:gd name="connsiteX25" fmla="*/ 587069 w 2009230"/>
              <a:gd name="connsiteY25" fmla="*/ 1761413 h 179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09230" h="1799566">
                <a:moveTo>
                  <a:pt x="587069" y="1761413"/>
                </a:moveTo>
                <a:lnTo>
                  <a:pt x="124825" y="1799566"/>
                </a:lnTo>
                <a:lnTo>
                  <a:pt x="0" y="1035077"/>
                </a:lnTo>
                <a:cubicBezTo>
                  <a:pt x="19011" y="1029383"/>
                  <a:pt x="574287" y="941186"/>
                  <a:pt x="593298" y="935492"/>
                </a:cubicBezTo>
                <a:lnTo>
                  <a:pt x="859948" y="731868"/>
                </a:lnTo>
                <a:lnTo>
                  <a:pt x="1198041" y="345062"/>
                </a:lnTo>
                <a:lnTo>
                  <a:pt x="1252642" y="178754"/>
                </a:lnTo>
                <a:lnTo>
                  <a:pt x="1307122" y="19980"/>
                </a:lnTo>
                <a:lnTo>
                  <a:pt x="1354728" y="0"/>
                </a:lnTo>
                <a:lnTo>
                  <a:pt x="1498707" y="97556"/>
                </a:lnTo>
                <a:lnTo>
                  <a:pt x="1513666" y="367484"/>
                </a:lnTo>
                <a:lnTo>
                  <a:pt x="1466090" y="581314"/>
                </a:lnTo>
                <a:lnTo>
                  <a:pt x="1403142" y="692661"/>
                </a:lnTo>
                <a:lnTo>
                  <a:pt x="1470286" y="730136"/>
                </a:lnTo>
                <a:lnTo>
                  <a:pt x="1877529" y="746985"/>
                </a:lnTo>
                <a:lnTo>
                  <a:pt x="2009230" y="865207"/>
                </a:lnTo>
                <a:lnTo>
                  <a:pt x="2001804" y="969035"/>
                </a:lnTo>
                <a:lnTo>
                  <a:pt x="1918094" y="1018956"/>
                </a:lnTo>
                <a:lnTo>
                  <a:pt x="2000996" y="1116512"/>
                </a:lnTo>
                <a:lnTo>
                  <a:pt x="1980891" y="1254661"/>
                </a:lnTo>
                <a:lnTo>
                  <a:pt x="1871409" y="1309017"/>
                </a:lnTo>
                <a:lnTo>
                  <a:pt x="1851183" y="1500219"/>
                </a:lnTo>
                <a:lnTo>
                  <a:pt x="1657471" y="1725305"/>
                </a:lnTo>
                <a:lnTo>
                  <a:pt x="1361287" y="1786482"/>
                </a:lnTo>
                <a:lnTo>
                  <a:pt x="661089" y="1785138"/>
                </a:lnTo>
                <a:lnTo>
                  <a:pt x="587069" y="1761413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5" name="Frihandsfigur 74">
            <a:extLst>
              <a:ext uri="{FF2B5EF4-FFF2-40B4-BE49-F238E27FC236}">
                <a16:creationId xmlns:a16="http://schemas.microsoft.com/office/drawing/2014/main" id="{B18A4B06-37B5-ED43-9EAB-28EFFC5EA11C}"/>
              </a:ext>
            </a:extLst>
          </p:cNvPr>
          <p:cNvSpPr/>
          <p:nvPr/>
        </p:nvSpPr>
        <p:spPr>
          <a:xfrm>
            <a:off x="8430501" y="1613516"/>
            <a:ext cx="740112" cy="1274925"/>
          </a:xfrm>
          <a:custGeom>
            <a:avLst/>
            <a:gdLst>
              <a:gd name="connsiteX0" fmla="*/ 727074 w 1336081"/>
              <a:gd name="connsiteY0" fmla="*/ 453332 h 2301547"/>
              <a:gd name="connsiteX1" fmla="*/ 512698 w 1336081"/>
              <a:gd name="connsiteY1" fmla="*/ 467083 h 2301547"/>
              <a:gd name="connsiteX2" fmla="*/ 312316 w 1336081"/>
              <a:gd name="connsiteY2" fmla="*/ 546432 h 2301547"/>
              <a:gd name="connsiteX3" fmla="*/ 294507 w 1336081"/>
              <a:gd name="connsiteY3" fmla="*/ 723759 h 2301547"/>
              <a:gd name="connsiteX4" fmla="*/ 287631 w 1336081"/>
              <a:gd name="connsiteY4" fmla="*/ 841207 h 2301547"/>
              <a:gd name="connsiteX5" fmla="*/ 394819 w 1336081"/>
              <a:gd name="connsiteY5" fmla="*/ 1052910 h 2301547"/>
              <a:gd name="connsiteX6" fmla="*/ 503724 w 1336081"/>
              <a:gd name="connsiteY6" fmla="*/ 1094096 h 2301547"/>
              <a:gd name="connsiteX7" fmla="*/ 567700 w 1336081"/>
              <a:gd name="connsiteY7" fmla="*/ 1111634 h 2301547"/>
              <a:gd name="connsiteX8" fmla="*/ 644571 w 1336081"/>
              <a:gd name="connsiteY8" fmla="*/ 1125384 h 2301547"/>
              <a:gd name="connsiteX9" fmla="*/ 796827 w 1336081"/>
              <a:gd name="connsiteY9" fmla="*/ 1094161 h 2301547"/>
              <a:gd name="connsiteX10" fmla="*/ 883389 w 1336081"/>
              <a:gd name="connsiteY10" fmla="*/ 978710 h 2301547"/>
              <a:gd name="connsiteX11" fmla="*/ 959016 w 1336081"/>
              <a:gd name="connsiteY11" fmla="*/ 826887 h 2301547"/>
              <a:gd name="connsiteX12" fmla="*/ 934331 w 1336081"/>
              <a:gd name="connsiteY12" fmla="*/ 594558 h 2301547"/>
              <a:gd name="connsiteX13" fmla="*/ 909820 w 1336081"/>
              <a:gd name="connsiteY13" fmla="*/ 0 h 2301547"/>
              <a:gd name="connsiteX14" fmla="*/ 1306292 w 1336081"/>
              <a:gd name="connsiteY14" fmla="*/ 331754 h 2301547"/>
              <a:gd name="connsiteX15" fmla="*/ 1336081 w 1336081"/>
              <a:gd name="connsiteY15" fmla="*/ 959141 h 2301547"/>
              <a:gd name="connsiteX16" fmla="*/ 1221497 w 1336081"/>
              <a:gd name="connsiteY16" fmla="*/ 1241027 h 2301547"/>
              <a:gd name="connsiteX17" fmla="*/ 579810 w 1336081"/>
              <a:gd name="connsiteY17" fmla="*/ 2301547 h 2301547"/>
              <a:gd name="connsiteX18" fmla="*/ 412512 w 1336081"/>
              <a:gd name="connsiteY18" fmla="*/ 1921671 h 2301547"/>
              <a:gd name="connsiteX19" fmla="*/ 284178 w 1336081"/>
              <a:gd name="connsiteY19" fmla="*/ 1681035 h 2301547"/>
              <a:gd name="connsiteX20" fmla="*/ 176463 w 1336081"/>
              <a:gd name="connsiteY20" fmla="*/ 1473035 h 2301547"/>
              <a:gd name="connsiteX21" fmla="*/ 50421 w 1336081"/>
              <a:gd name="connsiteY21" fmla="*/ 1203158 h 2301547"/>
              <a:gd name="connsiteX22" fmla="*/ 0 w 1336081"/>
              <a:gd name="connsiteY22" fmla="*/ 708141 h 2301547"/>
              <a:gd name="connsiteX23" fmla="*/ 119173 w 1336081"/>
              <a:gd name="connsiteY23" fmla="*/ 183886 h 2301547"/>
              <a:gd name="connsiteX24" fmla="*/ 547729 w 1336081"/>
              <a:gd name="connsiteY24" fmla="*/ 34372 h 2301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36081" h="2301547">
                <a:moveTo>
                  <a:pt x="727074" y="453332"/>
                </a:moveTo>
                <a:lnTo>
                  <a:pt x="512698" y="467083"/>
                </a:lnTo>
                <a:lnTo>
                  <a:pt x="312316" y="546432"/>
                </a:lnTo>
                <a:lnTo>
                  <a:pt x="294507" y="723759"/>
                </a:lnTo>
                <a:lnTo>
                  <a:pt x="287631" y="841207"/>
                </a:lnTo>
                <a:lnTo>
                  <a:pt x="394819" y="1052910"/>
                </a:lnTo>
                <a:lnTo>
                  <a:pt x="503724" y="1094096"/>
                </a:lnTo>
                <a:cubicBezTo>
                  <a:pt x="518174" y="1093067"/>
                  <a:pt x="553250" y="1112663"/>
                  <a:pt x="567700" y="1111634"/>
                </a:cubicBezTo>
                <a:lnTo>
                  <a:pt x="644571" y="1125384"/>
                </a:lnTo>
                <a:lnTo>
                  <a:pt x="796827" y="1094161"/>
                </a:lnTo>
                <a:lnTo>
                  <a:pt x="883389" y="978710"/>
                </a:lnTo>
                <a:lnTo>
                  <a:pt x="959016" y="826887"/>
                </a:lnTo>
                <a:lnTo>
                  <a:pt x="934331" y="594558"/>
                </a:lnTo>
                <a:close/>
                <a:moveTo>
                  <a:pt x="909820" y="0"/>
                </a:moveTo>
                <a:lnTo>
                  <a:pt x="1306292" y="331754"/>
                </a:lnTo>
                <a:lnTo>
                  <a:pt x="1336081" y="959141"/>
                </a:lnTo>
                <a:lnTo>
                  <a:pt x="1221497" y="1241027"/>
                </a:lnTo>
                <a:lnTo>
                  <a:pt x="579810" y="2301547"/>
                </a:lnTo>
                <a:lnTo>
                  <a:pt x="412512" y="1921671"/>
                </a:lnTo>
                <a:lnTo>
                  <a:pt x="284178" y="1681035"/>
                </a:lnTo>
                <a:lnTo>
                  <a:pt x="176463" y="1473035"/>
                </a:lnTo>
                <a:lnTo>
                  <a:pt x="50421" y="1203158"/>
                </a:lnTo>
                <a:lnTo>
                  <a:pt x="0" y="708141"/>
                </a:lnTo>
                <a:lnTo>
                  <a:pt x="119173" y="183886"/>
                </a:lnTo>
                <a:lnTo>
                  <a:pt x="547729" y="34372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3" name="Frihandsfigur 22">
            <a:extLst>
              <a:ext uri="{FF2B5EF4-FFF2-40B4-BE49-F238E27FC236}">
                <a16:creationId xmlns:a16="http://schemas.microsoft.com/office/drawing/2014/main" id="{2890C46B-0515-EF45-A997-9B5ABBC6C31B}"/>
              </a:ext>
            </a:extLst>
          </p:cNvPr>
          <p:cNvSpPr/>
          <p:nvPr/>
        </p:nvSpPr>
        <p:spPr>
          <a:xfrm rot="1053013">
            <a:off x="5036231" y="4966549"/>
            <a:ext cx="2608845" cy="1984640"/>
          </a:xfrm>
          <a:custGeom>
            <a:avLst/>
            <a:gdLst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678047 w 4378623"/>
              <a:gd name="connsiteY19" fmla="*/ 245442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6242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679056 w 4378623"/>
              <a:gd name="connsiteY18" fmla="*/ 2454963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623556 w 4378623"/>
              <a:gd name="connsiteY12" fmla="*/ 2462120 h 3330971"/>
              <a:gd name="connsiteX13" fmla="*/ 2535324 w 4378623"/>
              <a:gd name="connsiteY13" fmla="*/ 2472725 h 3330971"/>
              <a:gd name="connsiteX14" fmla="*/ 2650658 w 4378623"/>
              <a:gd name="connsiteY14" fmla="*/ 2463736 h 3330971"/>
              <a:gd name="connsiteX15" fmla="*/ 2660006 w 4378623"/>
              <a:gd name="connsiteY15" fmla="*/ 2467665 h 3330971"/>
              <a:gd name="connsiteX16" fmla="*/ 2659631 w 4378623"/>
              <a:gd name="connsiteY16" fmla="*/ 2460684 h 3330971"/>
              <a:gd name="connsiteX17" fmla="*/ 2674864 w 4378623"/>
              <a:gd name="connsiteY17" fmla="*/ 2455504 h 3330971"/>
              <a:gd name="connsiteX18" fmla="*/ 2718896 w 4378623"/>
              <a:gd name="connsiteY18" fmla="*/ 2448834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535324 w 4378623"/>
              <a:gd name="connsiteY14" fmla="*/ 2472725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623556 w 4378623"/>
              <a:gd name="connsiteY13" fmla="*/ 2462120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659631 w 4378623"/>
              <a:gd name="connsiteY17" fmla="*/ 2460684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660006 w 4378623"/>
              <a:gd name="connsiteY16" fmla="*/ 2467665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650658 w 4378623"/>
              <a:gd name="connsiteY15" fmla="*/ 2463736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74864 w 4378623"/>
              <a:gd name="connsiteY18" fmla="*/ 2455504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8896 w 4378623"/>
              <a:gd name="connsiteY19" fmla="*/ 2448834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6284 w 4378623"/>
              <a:gd name="connsiteY14" fmla="*/ 2503371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293219 w 4378623"/>
              <a:gd name="connsiteY14" fmla="*/ 2389980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325809 w 4378623"/>
              <a:gd name="connsiteY15" fmla="*/ 2313570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11772 w 4378623"/>
              <a:gd name="connsiteY16" fmla="*/ 2256207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15594 w 4378623"/>
              <a:gd name="connsiteY17" fmla="*/ 2117447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38089 w 4378623"/>
              <a:gd name="connsiteY18" fmla="*/ 2222593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15831 w 4378623"/>
              <a:gd name="connsiteY19" fmla="*/ 222205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2186 w 4378623"/>
              <a:gd name="connsiteY18" fmla="*/ 2405477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9327 w 4378623"/>
              <a:gd name="connsiteY17" fmla="*/ 2427554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291617 w 4378623"/>
              <a:gd name="connsiteY12" fmla="*/ 2504444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21226 w 4378623"/>
              <a:gd name="connsiteY15" fmla="*/ 2468623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412491 w 4378623"/>
              <a:gd name="connsiteY14" fmla="*/ 2477447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421291 w 4378623"/>
              <a:gd name="connsiteY13" fmla="*/ 2474379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72940 w 4378623"/>
              <a:gd name="connsiteY14" fmla="*/ 2381692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68935 w 4378623"/>
              <a:gd name="connsiteY15" fmla="*/ 2369230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87311 w 4378623"/>
              <a:gd name="connsiteY16" fmla="*/ 2458969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128613 w 4378623"/>
              <a:gd name="connsiteY12" fmla="*/ 252432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00639 w 4378623"/>
              <a:gd name="connsiteY13" fmla="*/ 2513930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5063 w 4378623"/>
              <a:gd name="connsiteY14" fmla="*/ 2504508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7719 w 4378623"/>
              <a:gd name="connsiteY16" fmla="*/ 2477704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7879 w 4378623"/>
              <a:gd name="connsiteY19" fmla="*/ 2432766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49210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51375 w 4378623"/>
              <a:gd name="connsiteY17" fmla="*/ 2463336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91953 w 4378623"/>
              <a:gd name="connsiteY16" fmla="*/ 2480588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25221 w 4378623"/>
              <a:gd name="connsiteY15" fmla="*/ 2494128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436621 w 4378623"/>
              <a:gd name="connsiteY9" fmla="*/ 2650524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247151 w 4378623"/>
              <a:gd name="connsiteY9" fmla="*/ 2726313 h 3330971"/>
              <a:gd name="connsiteX10" fmla="*/ 1885306 w 4378623"/>
              <a:gd name="connsiteY10" fmla="*/ 2498124 h 3330971"/>
              <a:gd name="connsiteX11" fmla="*/ 1999606 w 4378623"/>
              <a:gd name="connsiteY11" fmla="*/ 2542574 h 3330971"/>
              <a:gd name="connsiteX12" fmla="*/ 2094015 w 4378623"/>
              <a:gd name="connsiteY12" fmla="*/ 2532973 h 3330971"/>
              <a:gd name="connsiteX13" fmla="*/ 2215055 w 4378623"/>
              <a:gd name="connsiteY13" fmla="*/ 2525463 h 3330971"/>
              <a:gd name="connsiteX14" fmla="*/ 2327947 w 4378623"/>
              <a:gd name="connsiteY14" fmla="*/ 2521807 h 3330971"/>
              <a:gd name="connsiteX15" fmla="*/ 2416571 w 4378623"/>
              <a:gd name="connsiteY15" fmla="*/ 2514311 h 3330971"/>
              <a:gd name="connsiteX16" fmla="*/ 2489070 w 4378623"/>
              <a:gd name="connsiteY16" fmla="*/ 2497887 h 3330971"/>
              <a:gd name="connsiteX17" fmla="*/ 2548492 w 4378623"/>
              <a:gd name="connsiteY17" fmla="*/ 2480635 h 3330971"/>
              <a:gd name="connsiteX18" fmla="*/ 2626162 w 4378623"/>
              <a:gd name="connsiteY18" fmla="*/ 2466509 h 3330971"/>
              <a:gd name="connsiteX19" fmla="*/ 2704996 w 4378623"/>
              <a:gd name="connsiteY19" fmla="*/ 2447182 h 3330971"/>
              <a:gd name="connsiteX20" fmla="*/ 2760597 w 4378623"/>
              <a:gd name="connsiteY20" fmla="*/ 2435371 h 3330971"/>
              <a:gd name="connsiteX21" fmla="*/ 3002309 w 4378623"/>
              <a:gd name="connsiteY21" fmla="*/ 2344149 h 3330971"/>
              <a:gd name="connsiteX22" fmla="*/ 3173672 w 4378623"/>
              <a:gd name="connsiteY22" fmla="*/ 2055029 h 3330971"/>
              <a:gd name="connsiteX23" fmla="*/ 3167322 w 4378623"/>
              <a:gd name="connsiteY23" fmla="*/ 1855028 h 3330971"/>
              <a:gd name="connsiteX24" fmla="*/ 3262659 w 4378623"/>
              <a:gd name="connsiteY24" fmla="*/ 1781808 h 3330971"/>
              <a:gd name="connsiteX25" fmla="*/ 3284624 w 4378623"/>
              <a:gd name="connsiteY25" fmla="*/ 1646882 h 3330971"/>
              <a:gd name="connsiteX26" fmla="*/ 3176848 w 4378623"/>
              <a:gd name="connsiteY26" fmla="*/ 1557982 h 3330971"/>
              <a:gd name="connsiteX27" fmla="*/ 3243263 w 4378623"/>
              <a:gd name="connsiteY27" fmla="*/ 1496058 h 3330971"/>
              <a:gd name="connsiteX28" fmla="*/ 3224300 w 4378623"/>
              <a:gd name="connsiteY28" fmla="*/ 1385128 h 3330971"/>
              <a:gd name="connsiteX29" fmla="*/ 3090950 w 4378623"/>
              <a:gd name="connsiteY29" fmla="*/ 1267629 h 3330971"/>
              <a:gd name="connsiteX30" fmla="*/ 2703513 w 4378623"/>
              <a:gd name="connsiteY30" fmla="*/ 1302749 h 3330971"/>
              <a:gd name="connsiteX31" fmla="*/ 2599247 w 4378623"/>
              <a:gd name="connsiteY31" fmla="*/ 1278230 h 3330971"/>
              <a:gd name="connsiteX32" fmla="*/ 2652768 w 4378623"/>
              <a:gd name="connsiteY32" fmla="*/ 1105590 h 3330971"/>
              <a:gd name="connsiteX33" fmla="*/ 2664069 w 4378623"/>
              <a:gd name="connsiteY33" fmla="*/ 937567 h 3330971"/>
              <a:gd name="connsiteX34" fmla="*/ 2579743 w 4378623"/>
              <a:gd name="connsiteY34" fmla="*/ 632767 h 3330971"/>
              <a:gd name="connsiteX35" fmla="*/ 2438644 w 4378623"/>
              <a:gd name="connsiteY35" fmla="*/ 565840 h 3330971"/>
              <a:gd name="connsiteX36" fmla="*/ 2495247 w 4378623"/>
              <a:gd name="connsiteY36" fmla="*/ 0 h 3330971"/>
              <a:gd name="connsiteX37" fmla="*/ 2496489 w 4378623"/>
              <a:gd name="connsiteY37" fmla="*/ 11616 h 3330971"/>
              <a:gd name="connsiteX38" fmla="*/ 3089319 w 4378623"/>
              <a:gd name="connsiteY38" fmla="*/ 64226 h 3330971"/>
              <a:gd name="connsiteX39" fmla="*/ 3374856 w 4378623"/>
              <a:gd name="connsiteY39" fmla="*/ 369969 h 3330971"/>
              <a:gd name="connsiteX40" fmla="*/ 3510232 w 4378623"/>
              <a:gd name="connsiteY40" fmla="*/ 813600 h 3330971"/>
              <a:gd name="connsiteX41" fmla="*/ 4068016 w 4378623"/>
              <a:gd name="connsiteY41" fmla="*/ 1105046 h 3330971"/>
              <a:gd name="connsiteX42" fmla="*/ 4234392 w 4378623"/>
              <a:gd name="connsiteY42" fmla="*/ 1420661 h 3330971"/>
              <a:gd name="connsiteX43" fmla="*/ 4378623 w 4378623"/>
              <a:gd name="connsiteY43" fmla="*/ 1836132 h 3330971"/>
              <a:gd name="connsiteX44" fmla="*/ 4363902 w 4378623"/>
              <a:gd name="connsiteY44" fmla="*/ 2211036 h 3330971"/>
              <a:gd name="connsiteX45" fmla="*/ 4114941 w 4378623"/>
              <a:gd name="connsiteY45" fmla="*/ 2463077 h 3330971"/>
              <a:gd name="connsiteX46" fmla="*/ 3750965 w 4378623"/>
              <a:gd name="connsiteY46" fmla="*/ 2650382 h 3330971"/>
              <a:gd name="connsiteX47" fmla="*/ 551294 w 4378623"/>
              <a:gd name="connsiteY47" fmla="*/ 3328046 h 3330971"/>
              <a:gd name="connsiteX48" fmla="*/ 548640 w 4378623"/>
              <a:gd name="connsiteY48" fmla="*/ 3330971 h 3330971"/>
              <a:gd name="connsiteX49" fmla="*/ 254965 w 4378623"/>
              <a:gd name="connsiteY49" fmla="*/ 3249085 h 3330971"/>
              <a:gd name="connsiteX50" fmla="*/ 17221 w 4378623"/>
              <a:gd name="connsiteY50" fmla="*/ 2864627 h 3330971"/>
              <a:gd name="connsiteX51" fmla="*/ 0 w 4378623"/>
              <a:gd name="connsiteY51" fmla="*/ 2435269 h 3330971"/>
              <a:gd name="connsiteX52" fmla="*/ 253898 w 4378623"/>
              <a:gd name="connsiteY52" fmla="*/ 2137884 h 3330971"/>
              <a:gd name="connsiteX53" fmla="*/ 585216 w 4378623"/>
              <a:gd name="connsiteY53" fmla="*/ 2055588 h 3330971"/>
              <a:gd name="connsiteX54" fmla="*/ 619658 w 4378623"/>
              <a:gd name="connsiteY54" fmla="*/ 1804333 h 3330971"/>
              <a:gd name="connsiteX55" fmla="*/ 721309 w 4378623"/>
              <a:gd name="connsiteY55" fmla="*/ 1465595 h 3330971"/>
              <a:gd name="connsiteX56" fmla="*/ 949909 w 4378623"/>
              <a:gd name="connsiteY56" fmla="*/ 1228261 h 3330971"/>
              <a:gd name="connsiteX57" fmla="*/ 1268882 w 4378623"/>
              <a:gd name="connsiteY57" fmla="*/ 1218707 h 3330971"/>
              <a:gd name="connsiteX58" fmla="*/ 1609344 w 4378623"/>
              <a:gd name="connsiteY58" fmla="*/ 1250916 h 3330971"/>
              <a:gd name="connsiteX59" fmla="*/ 1614376 w 4378623"/>
              <a:gd name="connsiteY59" fmla="*/ 1252876 h 3330971"/>
              <a:gd name="connsiteX60" fmla="*/ 1544271 w 4378623"/>
              <a:gd name="connsiteY60" fmla="*/ 625178 h 3330971"/>
              <a:gd name="connsiteX61" fmla="*/ 1855167 w 4378623"/>
              <a:gd name="connsiteY61" fmla="*/ 140546 h 3330971"/>
              <a:gd name="connsiteX62" fmla="*/ 2495247 w 4378623"/>
              <a:gd name="connsiteY6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163827 w 4378623"/>
              <a:gd name="connsiteY8" fmla="*/ 1844330 h 3330971"/>
              <a:gd name="connsiteX9" fmla="*/ 1885306 w 4378623"/>
              <a:gd name="connsiteY9" fmla="*/ 2498124 h 3330971"/>
              <a:gd name="connsiteX10" fmla="*/ 1999606 w 4378623"/>
              <a:gd name="connsiteY10" fmla="*/ 2542574 h 3330971"/>
              <a:gd name="connsiteX11" fmla="*/ 2094015 w 4378623"/>
              <a:gd name="connsiteY11" fmla="*/ 2532973 h 3330971"/>
              <a:gd name="connsiteX12" fmla="*/ 2215055 w 4378623"/>
              <a:gd name="connsiteY12" fmla="*/ 2525463 h 3330971"/>
              <a:gd name="connsiteX13" fmla="*/ 2327947 w 4378623"/>
              <a:gd name="connsiteY13" fmla="*/ 2521807 h 3330971"/>
              <a:gd name="connsiteX14" fmla="*/ 2416571 w 4378623"/>
              <a:gd name="connsiteY14" fmla="*/ 2514311 h 3330971"/>
              <a:gd name="connsiteX15" fmla="*/ 2489070 w 4378623"/>
              <a:gd name="connsiteY15" fmla="*/ 2497887 h 3330971"/>
              <a:gd name="connsiteX16" fmla="*/ 2548492 w 4378623"/>
              <a:gd name="connsiteY16" fmla="*/ 2480635 h 3330971"/>
              <a:gd name="connsiteX17" fmla="*/ 2626162 w 4378623"/>
              <a:gd name="connsiteY17" fmla="*/ 2466509 h 3330971"/>
              <a:gd name="connsiteX18" fmla="*/ 2704996 w 4378623"/>
              <a:gd name="connsiteY18" fmla="*/ 2447182 h 3330971"/>
              <a:gd name="connsiteX19" fmla="*/ 2760597 w 4378623"/>
              <a:gd name="connsiteY19" fmla="*/ 2435371 h 3330971"/>
              <a:gd name="connsiteX20" fmla="*/ 3002309 w 4378623"/>
              <a:gd name="connsiteY20" fmla="*/ 2344149 h 3330971"/>
              <a:gd name="connsiteX21" fmla="*/ 3173672 w 4378623"/>
              <a:gd name="connsiteY21" fmla="*/ 2055029 h 3330971"/>
              <a:gd name="connsiteX22" fmla="*/ 3167322 w 4378623"/>
              <a:gd name="connsiteY22" fmla="*/ 1855028 h 3330971"/>
              <a:gd name="connsiteX23" fmla="*/ 3262659 w 4378623"/>
              <a:gd name="connsiteY23" fmla="*/ 1781808 h 3330971"/>
              <a:gd name="connsiteX24" fmla="*/ 3284624 w 4378623"/>
              <a:gd name="connsiteY24" fmla="*/ 1646882 h 3330971"/>
              <a:gd name="connsiteX25" fmla="*/ 3176848 w 4378623"/>
              <a:gd name="connsiteY25" fmla="*/ 1557982 h 3330971"/>
              <a:gd name="connsiteX26" fmla="*/ 3243263 w 4378623"/>
              <a:gd name="connsiteY26" fmla="*/ 1496058 h 3330971"/>
              <a:gd name="connsiteX27" fmla="*/ 3224300 w 4378623"/>
              <a:gd name="connsiteY27" fmla="*/ 1385128 h 3330971"/>
              <a:gd name="connsiteX28" fmla="*/ 3090950 w 4378623"/>
              <a:gd name="connsiteY28" fmla="*/ 1267629 h 3330971"/>
              <a:gd name="connsiteX29" fmla="*/ 2703513 w 4378623"/>
              <a:gd name="connsiteY29" fmla="*/ 1302749 h 3330971"/>
              <a:gd name="connsiteX30" fmla="*/ 2599247 w 4378623"/>
              <a:gd name="connsiteY30" fmla="*/ 1278230 h 3330971"/>
              <a:gd name="connsiteX31" fmla="*/ 2652768 w 4378623"/>
              <a:gd name="connsiteY31" fmla="*/ 1105590 h 3330971"/>
              <a:gd name="connsiteX32" fmla="*/ 2664069 w 4378623"/>
              <a:gd name="connsiteY32" fmla="*/ 937567 h 3330971"/>
              <a:gd name="connsiteX33" fmla="*/ 2579743 w 4378623"/>
              <a:gd name="connsiteY33" fmla="*/ 632767 h 3330971"/>
              <a:gd name="connsiteX34" fmla="*/ 2438644 w 4378623"/>
              <a:gd name="connsiteY34" fmla="*/ 565840 h 3330971"/>
              <a:gd name="connsiteX35" fmla="*/ 2495247 w 4378623"/>
              <a:gd name="connsiteY35" fmla="*/ 0 h 3330971"/>
              <a:gd name="connsiteX36" fmla="*/ 2496489 w 4378623"/>
              <a:gd name="connsiteY36" fmla="*/ 11616 h 3330971"/>
              <a:gd name="connsiteX37" fmla="*/ 3089319 w 4378623"/>
              <a:gd name="connsiteY37" fmla="*/ 64226 h 3330971"/>
              <a:gd name="connsiteX38" fmla="*/ 3374856 w 4378623"/>
              <a:gd name="connsiteY38" fmla="*/ 369969 h 3330971"/>
              <a:gd name="connsiteX39" fmla="*/ 3510232 w 4378623"/>
              <a:gd name="connsiteY39" fmla="*/ 813600 h 3330971"/>
              <a:gd name="connsiteX40" fmla="*/ 4068016 w 4378623"/>
              <a:gd name="connsiteY40" fmla="*/ 1105046 h 3330971"/>
              <a:gd name="connsiteX41" fmla="*/ 4234392 w 4378623"/>
              <a:gd name="connsiteY41" fmla="*/ 1420661 h 3330971"/>
              <a:gd name="connsiteX42" fmla="*/ 4378623 w 4378623"/>
              <a:gd name="connsiteY42" fmla="*/ 1836132 h 3330971"/>
              <a:gd name="connsiteX43" fmla="*/ 4363902 w 4378623"/>
              <a:gd name="connsiteY43" fmla="*/ 2211036 h 3330971"/>
              <a:gd name="connsiteX44" fmla="*/ 4114941 w 4378623"/>
              <a:gd name="connsiteY44" fmla="*/ 2463077 h 3330971"/>
              <a:gd name="connsiteX45" fmla="*/ 3750965 w 4378623"/>
              <a:gd name="connsiteY45" fmla="*/ 2650382 h 3330971"/>
              <a:gd name="connsiteX46" fmla="*/ 551294 w 4378623"/>
              <a:gd name="connsiteY46" fmla="*/ 3328046 h 3330971"/>
              <a:gd name="connsiteX47" fmla="*/ 548640 w 4378623"/>
              <a:gd name="connsiteY47" fmla="*/ 3330971 h 3330971"/>
              <a:gd name="connsiteX48" fmla="*/ 254965 w 4378623"/>
              <a:gd name="connsiteY48" fmla="*/ 3249085 h 3330971"/>
              <a:gd name="connsiteX49" fmla="*/ 17221 w 4378623"/>
              <a:gd name="connsiteY49" fmla="*/ 2864627 h 3330971"/>
              <a:gd name="connsiteX50" fmla="*/ 0 w 4378623"/>
              <a:gd name="connsiteY50" fmla="*/ 2435269 h 3330971"/>
              <a:gd name="connsiteX51" fmla="*/ 253898 w 4378623"/>
              <a:gd name="connsiteY51" fmla="*/ 2137884 h 3330971"/>
              <a:gd name="connsiteX52" fmla="*/ 585216 w 4378623"/>
              <a:gd name="connsiteY52" fmla="*/ 2055588 h 3330971"/>
              <a:gd name="connsiteX53" fmla="*/ 619658 w 4378623"/>
              <a:gd name="connsiteY53" fmla="*/ 1804333 h 3330971"/>
              <a:gd name="connsiteX54" fmla="*/ 721309 w 4378623"/>
              <a:gd name="connsiteY54" fmla="*/ 1465595 h 3330971"/>
              <a:gd name="connsiteX55" fmla="*/ 949909 w 4378623"/>
              <a:gd name="connsiteY55" fmla="*/ 1228261 h 3330971"/>
              <a:gd name="connsiteX56" fmla="*/ 1268882 w 4378623"/>
              <a:gd name="connsiteY56" fmla="*/ 1218707 h 3330971"/>
              <a:gd name="connsiteX57" fmla="*/ 1609344 w 4378623"/>
              <a:gd name="connsiteY57" fmla="*/ 1250916 h 3330971"/>
              <a:gd name="connsiteX58" fmla="*/ 1614376 w 4378623"/>
              <a:gd name="connsiteY58" fmla="*/ 1252876 h 3330971"/>
              <a:gd name="connsiteX59" fmla="*/ 1544271 w 4378623"/>
              <a:gd name="connsiteY59" fmla="*/ 625178 h 3330971"/>
              <a:gd name="connsiteX60" fmla="*/ 1855167 w 4378623"/>
              <a:gd name="connsiteY60" fmla="*/ 140546 h 3330971"/>
              <a:gd name="connsiteX61" fmla="*/ 2495247 w 4378623"/>
              <a:gd name="connsiteY6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178275 w 4378623"/>
              <a:gd name="connsiteY7" fmla="*/ 1844820 h 3330971"/>
              <a:gd name="connsiteX8" fmla="*/ 1885306 w 4378623"/>
              <a:gd name="connsiteY8" fmla="*/ 2498124 h 3330971"/>
              <a:gd name="connsiteX9" fmla="*/ 1999606 w 4378623"/>
              <a:gd name="connsiteY9" fmla="*/ 2542574 h 3330971"/>
              <a:gd name="connsiteX10" fmla="*/ 2094015 w 4378623"/>
              <a:gd name="connsiteY10" fmla="*/ 2532973 h 3330971"/>
              <a:gd name="connsiteX11" fmla="*/ 2215055 w 4378623"/>
              <a:gd name="connsiteY11" fmla="*/ 2525463 h 3330971"/>
              <a:gd name="connsiteX12" fmla="*/ 2327947 w 4378623"/>
              <a:gd name="connsiteY12" fmla="*/ 2521807 h 3330971"/>
              <a:gd name="connsiteX13" fmla="*/ 2416571 w 4378623"/>
              <a:gd name="connsiteY13" fmla="*/ 2514311 h 3330971"/>
              <a:gd name="connsiteX14" fmla="*/ 2489070 w 4378623"/>
              <a:gd name="connsiteY14" fmla="*/ 2497887 h 3330971"/>
              <a:gd name="connsiteX15" fmla="*/ 2548492 w 4378623"/>
              <a:gd name="connsiteY15" fmla="*/ 2480635 h 3330971"/>
              <a:gd name="connsiteX16" fmla="*/ 2626162 w 4378623"/>
              <a:gd name="connsiteY16" fmla="*/ 2466509 h 3330971"/>
              <a:gd name="connsiteX17" fmla="*/ 2704996 w 4378623"/>
              <a:gd name="connsiteY17" fmla="*/ 2447182 h 3330971"/>
              <a:gd name="connsiteX18" fmla="*/ 2760597 w 4378623"/>
              <a:gd name="connsiteY18" fmla="*/ 2435371 h 3330971"/>
              <a:gd name="connsiteX19" fmla="*/ 3002309 w 4378623"/>
              <a:gd name="connsiteY19" fmla="*/ 2344149 h 3330971"/>
              <a:gd name="connsiteX20" fmla="*/ 3173672 w 4378623"/>
              <a:gd name="connsiteY20" fmla="*/ 2055029 h 3330971"/>
              <a:gd name="connsiteX21" fmla="*/ 3167322 w 4378623"/>
              <a:gd name="connsiteY21" fmla="*/ 1855028 h 3330971"/>
              <a:gd name="connsiteX22" fmla="*/ 3262659 w 4378623"/>
              <a:gd name="connsiteY22" fmla="*/ 1781808 h 3330971"/>
              <a:gd name="connsiteX23" fmla="*/ 3284624 w 4378623"/>
              <a:gd name="connsiteY23" fmla="*/ 1646882 h 3330971"/>
              <a:gd name="connsiteX24" fmla="*/ 3176848 w 4378623"/>
              <a:gd name="connsiteY24" fmla="*/ 1557982 h 3330971"/>
              <a:gd name="connsiteX25" fmla="*/ 3243263 w 4378623"/>
              <a:gd name="connsiteY25" fmla="*/ 1496058 h 3330971"/>
              <a:gd name="connsiteX26" fmla="*/ 3224300 w 4378623"/>
              <a:gd name="connsiteY26" fmla="*/ 1385128 h 3330971"/>
              <a:gd name="connsiteX27" fmla="*/ 3090950 w 4378623"/>
              <a:gd name="connsiteY27" fmla="*/ 1267629 h 3330971"/>
              <a:gd name="connsiteX28" fmla="*/ 2703513 w 4378623"/>
              <a:gd name="connsiteY28" fmla="*/ 1302749 h 3330971"/>
              <a:gd name="connsiteX29" fmla="*/ 2599247 w 4378623"/>
              <a:gd name="connsiteY29" fmla="*/ 1278230 h 3330971"/>
              <a:gd name="connsiteX30" fmla="*/ 2652768 w 4378623"/>
              <a:gd name="connsiteY30" fmla="*/ 1105590 h 3330971"/>
              <a:gd name="connsiteX31" fmla="*/ 2664069 w 4378623"/>
              <a:gd name="connsiteY31" fmla="*/ 937567 h 3330971"/>
              <a:gd name="connsiteX32" fmla="*/ 2579743 w 4378623"/>
              <a:gd name="connsiteY32" fmla="*/ 632767 h 3330971"/>
              <a:gd name="connsiteX33" fmla="*/ 2438644 w 4378623"/>
              <a:gd name="connsiteY33" fmla="*/ 565840 h 3330971"/>
              <a:gd name="connsiteX34" fmla="*/ 2495247 w 4378623"/>
              <a:gd name="connsiteY34" fmla="*/ 0 h 3330971"/>
              <a:gd name="connsiteX35" fmla="*/ 2496489 w 4378623"/>
              <a:gd name="connsiteY35" fmla="*/ 11616 h 3330971"/>
              <a:gd name="connsiteX36" fmla="*/ 3089319 w 4378623"/>
              <a:gd name="connsiteY36" fmla="*/ 64226 h 3330971"/>
              <a:gd name="connsiteX37" fmla="*/ 3374856 w 4378623"/>
              <a:gd name="connsiteY37" fmla="*/ 369969 h 3330971"/>
              <a:gd name="connsiteX38" fmla="*/ 3510232 w 4378623"/>
              <a:gd name="connsiteY38" fmla="*/ 813600 h 3330971"/>
              <a:gd name="connsiteX39" fmla="*/ 4068016 w 4378623"/>
              <a:gd name="connsiteY39" fmla="*/ 1105046 h 3330971"/>
              <a:gd name="connsiteX40" fmla="*/ 4234392 w 4378623"/>
              <a:gd name="connsiteY40" fmla="*/ 1420661 h 3330971"/>
              <a:gd name="connsiteX41" fmla="*/ 4378623 w 4378623"/>
              <a:gd name="connsiteY41" fmla="*/ 1836132 h 3330971"/>
              <a:gd name="connsiteX42" fmla="*/ 4363902 w 4378623"/>
              <a:gd name="connsiteY42" fmla="*/ 2211036 h 3330971"/>
              <a:gd name="connsiteX43" fmla="*/ 4114941 w 4378623"/>
              <a:gd name="connsiteY43" fmla="*/ 2463077 h 3330971"/>
              <a:gd name="connsiteX44" fmla="*/ 3750965 w 4378623"/>
              <a:gd name="connsiteY44" fmla="*/ 2650382 h 3330971"/>
              <a:gd name="connsiteX45" fmla="*/ 551294 w 4378623"/>
              <a:gd name="connsiteY45" fmla="*/ 3328046 h 3330971"/>
              <a:gd name="connsiteX46" fmla="*/ 548640 w 4378623"/>
              <a:gd name="connsiteY46" fmla="*/ 3330971 h 3330971"/>
              <a:gd name="connsiteX47" fmla="*/ 254965 w 4378623"/>
              <a:gd name="connsiteY47" fmla="*/ 3249085 h 3330971"/>
              <a:gd name="connsiteX48" fmla="*/ 17221 w 4378623"/>
              <a:gd name="connsiteY48" fmla="*/ 2864627 h 3330971"/>
              <a:gd name="connsiteX49" fmla="*/ 0 w 4378623"/>
              <a:gd name="connsiteY49" fmla="*/ 2435269 h 3330971"/>
              <a:gd name="connsiteX50" fmla="*/ 253898 w 4378623"/>
              <a:gd name="connsiteY50" fmla="*/ 2137884 h 3330971"/>
              <a:gd name="connsiteX51" fmla="*/ 585216 w 4378623"/>
              <a:gd name="connsiteY51" fmla="*/ 2055588 h 3330971"/>
              <a:gd name="connsiteX52" fmla="*/ 619658 w 4378623"/>
              <a:gd name="connsiteY52" fmla="*/ 1804333 h 3330971"/>
              <a:gd name="connsiteX53" fmla="*/ 721309 w 4378623"/>
              <a:gd name="connsiteY53" fmla="*/ 1465595 h 3330971"/>
              <a:gd name="connsiteX54" fmla="*/ 949909 w 4378623"/>
              <a:gd name="connsiteY54" fmla="*/ 1228261 h 3330971"/>
              <a:gd name="connsiteX55" fmla="*/ 1268882 w 4378623"/>
              <a:gd name="connsiteY55" fmla="*/ 1218707 h 3330971"/>
              <a:gd name="connsiteX56" fmla="*/ 1609344 w 4378623"/>
              <a:gd name="connsiteY56" fmla="*/ 1250916 h 3330971"/>
              <a:gd name="connsiteX57" fmla="*/ 1614376 w 4378623"/>
              <a:gd name="connsiteY57" fmla="*/ 1252876 h 3330971"/>
              <a:gd name="connsiteX58" fmla="*/ 1544271 w 4378623"/>
              <a:gd name="connsiteY58" fmla="*/ 625178 h 3330971"/>
              <a:gd name="connsiteX59" fmla="*/ 1855167 w 4378623"/>
              <a:gd name="connsiteY59" fmla="*/ 140546 h 3330971"/>
              <a:gd name="connsiteX60" fmla="*/ 2495247 w 4378623"/>
              <a:gd name="connsiteY6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173218 w 4378623"/>
              <a:gd name="connsiteY6" fmla="*/ 1842694 h 3330971"/>
              <a:gd name="connsiteX7" fmla="*/ 1885306 w 4378623"/>
              <a:gd name="connsiteY7" fmla="*/ 2498124 h 3330971"/>
              <a:gd name="connsiteX8" fmla="*/ 1999606 w 4378623"/>
              <a:gd name="connsiteY8" fmla="*/ 2542574 h 3330971"/>
              <a:gd name="connsiteX9" fmla="*/ 2094015 w 4378623"/>
              <a:gd name="connsiteY9" fmla="*/ 2532973 h 3330971"/>
              <a:gd name="connsiteX10" fmla="*/ 2215055 w 4378623"/>
              <a:gd name="connsiteY10" fmla="*/ 2525463 h 3330971"/>
              <a:gd name="connsiteX11" fmla="*/ 2327947 w 4378623"/>
              <a:gd name="connsiteY11" fmla="*/ 2521807 h 3330971"/>
              <a:gd name="connsiteX12" fmla="*/ 2416571 w 4378623"/>
              <a:gd name="connsiteY12" fmla="*/ 2514311 h 3330971"/>
              <a:gd name="connsiteX13" fmla="*/ 2489070 w 4378623"/>
              <a:gd name="connsiteY13" fmla="*/ 2497887 h 3330971"/>
              <a:gd name="connsiteX14" fmla="*/ 2548492 w 4378623"/>
              <a:gd name="connsiteY14" fmla="*/ 2480635 h 3330971"/>
              <a:gd name="connsiteX15" fmla="*/ 2626162 w 4378623"/>
              <a:gd name="connsiteY15" fmla="*/ 2466509 h 3330971"/>
              <a:gd name="connsiteX16" fmla="*/ 2704996 w 4378623"/>
              <a:gd name="connsiteY16" fmla="*/ 2447182 h 3330971"/>
              <a:gd name="connsiteX17" fmla="*/ 2760597 w 4378623"/>
              <a:gd name="connsiteY17" fmla="*/ 2435371 h 3330971"/>
              <a:gd name="connsiteX18" fmla="*/ 3002309 w 4378623"/>
              <a:gd name="connsiteY18" fmla="*/ 2344149 h 3330971"/>
              <a:gd name="connsiteX19" fmla="*/ 3173672 w 4378623"/>
              <a:gd name="connsiteY19" fmla="*/ 2055029 h 3330971"/>
              <a:gd name="connsiteX20" fmla="*/ 3167322 w 4378623"/>
              <a:gd name="connsiteY20" fmla="*/ 1855028 h 3330971"/>
              <a:gd name="connsiteX21" fmla="*/ 3262659 w 4378623"/>
              <a:gd name="connsiteY21" fmla="*/ 1781808 h 3330971"/>
              <a:gd name="connsiteX22" fmla="*/ 3284624 w 4378623"/>
              <a:gd name="connsiteY22" fmla="*/ 1646882 h 3330971"/>
              <a:gd name="connsiteX23" fmla="*/ 3176848 w 4378623"/>
              <a:gd name="connsiteY23" fmla="*/ 1557982 h 3330971"/>
              <a:gd name="connsiteX24" fmla="*/ 3243263 w 4378623"/>
              <a:gd name="connsiteY24" fmla="*/ 1496058 h 3330971"/>
              <a:gd name="connsiteX25" fmla="*/ 3224300 w 4378623"/>
              <a:gd name="connsiteY25" fmla="*/ 1385128 h 3330971"/>
              <a:gd name="connsiteX26" fmla="*/ 3090950 w 4378623"/>
              <a:gd name="connsiteY26" fmla="*/ 1267629 h 3330971"/>
              <a:gd name="connsiteX27" fmla="*/ 2703513 w 4378623"/>
              <a:gd name="connsiteY27" fmla="*/ 1302749 h 3330971"/>
              <a:gd name="connsiteX28" fmla="*/ 2599247 w 4378623"/>
              <a:gd name="connsiteY28" fmla="*/ 1278230 h 3330971"/>
              <a:gd name="connsiteX29" fmla="*/ 2652768 w 4378623"/>
              <a:gd name="connsiteY29" fmla="*/ 1105590 h 3330971"/>
              <a:gd name="connsiteX30" fmla="*/ 2664069 w 4378623"/>
              <a:gd name="connsiteY30" fmla="*/ 937567 h 3330971"/>
              <a:gd name="connsiteX31" fmla="*/ 2579743 w 4378623"/>
              <a:gd name="connsiteY31" fmla="*/ 632767 h 3330971"/>
              <a:gd name="connsiteX32" fmla="*/ 2438644 w 4378623"/>
              <a:gd name="connsiteY32" fmla="*/ 565840 h 3330971"/>
              <a:gd name="connsiteX33" fmla="*/ 2495247 w 4378623"/>
              <a:gd name="connsiteY33" fmla="*/ 0 h 3330971"/>
              <a:gd name="connsiteX34" fmla="*/ 2496489 w 4378623"/>
              <a:gd name="connsiteY34" fmla="*/ 11616 h 3330971"/>
              <a:gd name="connsiteX35" fmla="*/ 3089319 w 4378623"/>
              <a:gd name="connsiteY35" fmla="*/ 64226 h 3330971"/>
              <a:gd name="connsiteX36" fmla="*/ 3374856 w 4378623"/>
              <a:gd name="connsiteY36" fmla="*/ 369969 h 3330971"/>
              <a:gd name="connsiteX37" fmla="*/ 3510232 w 4378623"/>
              <a:gd name="connsiteY37" fmla="*/ 813600 h 3330971"/>
              <a:gd name="connsiteX38" fmla="*/ 4068016 w 4378623"/>
              <a:gd name="connsiteY38" fmla="*/ 1105046 h 3330971"/>
              <a:gd name="connsiteX39" fmla="*/ 4234392 w 4378623"/>
              <a:gd name="connsiteY39" fmla="*/ 1420661 h 3330971"/>
              <a:gd name="connsiteX40" fmla="*/ 4378623 w 4378623"/>
              <a:gd name="connsiteY40" fmla="*/ 1836132 h 3330971"/>
              <a:gd name="connsiteX41" fmla="*/ 4363902 w 4378623"/>
              <a:gd name="connsiteY41" fmla="*/ 2211036 h 3330971"/>
              <a:gd name="connsiteX42" fmla="*/ 4114941 w 4378623"/>
              <a:gd name="connsiteY42" fmla="*/ 2463077 h 3330971"/>
              <a:gd name="connsiteX43" fmla="*/ 3750965 w 4378623"/>
              <a:gd name="connsiteY43" fmla="*/ 2650382 h 3330971"/>
              <a:gd name="connsiteX44" fmla="*/ 551294 w 4378623"/>
              <a:gd name="connsiteY44" fmla="*/ 3328046 h 3330971"/>
              <a:gd name="connsiteX45" fmla="*/ 548640 w 4378623"/>
              <a:gd name="connsiteY45" fmla="*/ 3330971 h 3330971"/>
              <a:gd name="connsiteX46" fmla="*/ 254965 w 4378623"/>
              <a:gd name="connsiteY46" fmla="*/ 3249085 h 3330971"/>
              <a:gd name="connsiteX47" fmla="*/ 17221 w 4378623"/>
              <a:gd name="connsiteY47" fmla="*/ 2864627 h 3330971"/>
              <a:gd name="connsiteX48" fmla="*/ 0 w 4378623"/>
              <a:gd name="connsiteY48" fmla="*/ 2435269 h 3330971"/>
              <a:gd name="connsiteX49" fmla="*/ 253898 w 4378623"/>
              <a:gd name="connsiteY49" fmla="*/ 2137884 h 3330971"/>
              <a:gd name="connsiteX50" fmla="*/ 585216 w 4378623"/>
              <a:gd name="connsiteY50" fmla="*/ 2055588 h 3330971"/>
              <a:gd name="connsiteX51" fmla="*/ 619658 w 4378623"/>
              <a:gd name="connsiteY51" fmla="*/ 1804333 h 3330971"/>
              <a:gd name="connsiteX52" fmla="*/ 721309 w 4378623"/>
              <a:gd name="connsiteY52" fmla="*/ 1465595 h 3330971"/>
              <a:gd name="connsiteX53" fmla="*/ 949909 w 4378623"/>
              <a:gd name="connsiteY53" fmla="*/ 1228261 h 3330971"/>
              <a:gd name="connsiteX54" fmla="*/ 1268882 w 4378623"/>
              <a:gd name="connsiteY54" fmla="*/ 1218707 h 3330971"/>
              <a:gd name="connsiteX55" fmla="*/ 1609344 w 4378623"/>
              <a:gd name="connsiteY55" fmla="*/ 1250916 h 3330971"/>
              <a:gd name="connsiteX56" fmla="*/ 1614376 w 4378623"/>
              <a:gd name="connsiteY56" fmla="*/ 1252876 h 3330971"/>
              <a:gd name="connsiteX57" fmla="*/ 1544271 w 4378623"/>
              <a:gd name="connsiteY57" fmla="*/ 625178 h 3330971"/>
              <a:gd name="connsiteX58" fmla="*/ 1855167 w 4378623"/>
              <a:gd name="connsiteY58" fmla="*/ 140546 h 3330971"/>
              <a:gd name="connsiteX59" fmla="*/ 2495247 w 4378623"/>
              <a:gd name="connsiteY5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781419 w 4378623"/>
              <a:gd name="connsiteY5" fmla="*/ 1648767 h 3330971"/>
              <a:gd name="connsiteX6" fmla="*/ 1885306 w 4378623"/>
              <a:gd name="connsiteY6" fmla="*/ 2498124 h 3330971"/>
              <a:gd name="connsiteX7" fmla="*/ 1999606 w 4378623"/>
              <a:gd name="connsiteY7" fmla="*/ 2542574 h 3330971"/>
              <a:gd name="connsiteX8" fmla="*/ 2094015 w 4378623"/>
              <a:gd name="connsiteY8" fmla="*/ 2532973 h 3330971"/>
              <a:gd name="connsiteX9" fmla="*/ 2215055 w 4378623"/>
              <a:gd name="connsiteY9" fmla="*/ 2525463 h 3330971"/>
              <a:gd name="connsiteX10" fmla="*/ 2327947 w 4378623"/>
              <a:gd name="connsiteY10" fmla="*/ 2521807 h 3330971"/>
              <a:gd name="connsiteX11" fmla="*/ 2416571 w 4378623"/>
              <a:gd name="connsiteY11" fmla="*/ 2514311 h 3330971"/>
              <a:gd name="connsiteX12" fmla="*/ 2489070 w 4378623"/>
              <a:gd name="connsiteY12" fmla="*/ 2497887 h 3330971"/>
              <a:gd name="connsiteX13" fmla="*/ 2548492 w 4378623"/>
              <a:gd name="connsiteY13" fmla="*/ 2480635 h 3330971"/>
              <a:gd name="connsiteX14" fmla="*/ 2626162 w 4378623"/>
              <a:gd name="connsiteY14" fmla="*/ 2466509 h 3330971"/>
              <a:gd name="connsiteX15" fmla="*/ 2704996 w 4378623"/>
              <a:gd name="connsiteY15" fmla="*/ 2447182 h 3330971"/>
              <a:gd name="connsiteX16" fmla="*/ 2760597 w 4378623"/>
              <a:gd name="connsiteY16" fmla="*/ 2435371 h 3330971"/>
              <a:gd name="connsiteX17" fmla="*/ 3002309 w 4378623"/>
              <a:gd name="connsiteY17" fmla="*/ 2344149 h 3330971"/>
              <a:gd name="connsiteX18" fmla="*/ 3173672 w 4378623"/>
              <a:gd name="connsiteY18" fmla="*/ 2055029 h 3330971"/>
              <a:gd name="connsiteX19" fmla="*/ 3167322 w 4378623"/>
              <a:gd name="connsiteY19" fmla="*/ 1855028 h 3330971"/>
              <a:gd name="connsiteX20" fmla="*/ 3262659 w 4378623"/>
              <a:gd name="connsiteY20" fmla="*/ 1781808 h 3330971"/>
              <a:gd name="connsiteX21" fmla="*/ 3284624 w 4378623"/>
              <a:gd name="connsiteY21" fmla="*/ 1646882 h 3330971"/>
              <a:gd name="connsiteX22" fmla="*/ 3176848 w 4378623"/>
              <a:gd name="connsiteY22" fmla="*/ 1557982 h 3330971"/>
              <a:gd name="connsiteX23" fmla="*/ 3243263 w 4378623"/>
              <a:gd name="connsiteY23" fmla="*/ 1496058 h 3330971"/>
              <a:gd name="connsiteX24" fmla="*/ 3224300 w 4378623"/>
              <a:gd name="connsiteY24" fmla="*/ 1385128 h 3330971"/>
              <a:gd name="connsiteX25" fmla="*/ 3090950 w 4378623"/>
              <a:gd name="connsiteY25" fmla="*/ 1267629 h 3330971"/>
              <a:gd name="connsiteX26" fmla="*/ 2703513 w 4378623"/>
              <a:gd name="connsiteY26" fmla="*/ 1302749 h 3330971"/>
              <a:gd name="connsiteX27" fmla="*/ 2599247 w 4378623"/>
              <a:gd name="connsiteY27" fmla="*/ 1278230 h 3330971"/>
              <a:gd name="connsiteX28" fmla="*/ 2652768 w 4378623"/>
              <a:gd name="connsiteY28" fmla="*/ 1105590 h 3330971"/>
              <a:gd name="connsiteX29" fmla="*/ 2664069 w 4378623"/>
              <a:gd name="connsiteY29" fmla="*/ 937567 h 3330971"/>
              <a:gd name="connsiteX30" fmla="*/ 2579743 w 4378623"/>
              <a:gd name="connsiteY30" fmla="*/ 632767 h 3330971"/>
              <a:gd name="connsiteX31" fmla="*/ 2438644 w 4378623"/>
              <a:gd name="connsiteY31" fmla="*/ 565840 h 3330971"/>
              <a:gd name="connsiteX32" fmla="*/ 2495247 w 4378623"/>
              <a:gd name="connsiteY32" fmla="*/ 0 h 3330971"/>
              <a:gd name="connsiteX33" fmla="*/ 2496489 w 4378623"/>
              <a:gd name="connsiteY33" fmla="*/ 11616 h 3330971"/>
              <a:gd name="connsiteX34" fmla="*/ 3089319 w 4378623"/>
              <a:gd name="connsiteY34" fmla="*/ 64226 h 3330971"/>
              <a:gd name="connsiteX35" fmla="*/ 3374856 w 4378623"/>
              <a:gd name="connsiteY35" fmla="*/ 369969 h 3330971"/>
              <a:gd name="connsiteX36" fmla="*/ 3510232 w 4378623"/>
              <a:gd name="connsiteY36" fmla="*/ 813600 h 3330971"/>
              <a:gd name="connsiteX37" fmla="*/ 4068016 w 4378623"/>
              <a:gd name="connsiteY37" fmla="*/ 1105046 h 3330971"/>
              <a:gd name="connsiteX38" fmla="*/ 4234392 w 4378623"/>
              <a:gd name="connsiteY38" fmla="*/ 1420661 h 3330971"/>
              <a:gd name="connsiteX39" fmla="*/ 4378623 w 4378623"/>
              <a:gd name="connsiteY39" fmla="*/ 1836132 h 3330971"/>
              <a:gd name="connsiteX40" fmla="*/ 4363902 w 4378623"/>
              <a:gd name="connsiteY40" fmla="*/ 2211036 h 3330971"/>
              <a:gd name="connsiteX41" fmla="*/ 4114941 w 4378623"/>
              <a:gd name="connsiteY41" fmla="*/ 2463077 h 3330971"/>
              <a:gd name="connsiteX42" fmla="*/ 3750965 w 4378623"/>
              <a:gd name="connsiteY42" fmla="*/ 2650382 h 3330971"/>
              <a:gd name="connsiteX43" fmla="*/ 551294 w 4378623"/>
              <a:gd name="connsiteY43" fmla="*/ 3328046 h 3330971"/>
              <a:gd name="connsiteX44" fmla="*/ 548640 w 4378623"/>
              <a:gd name="connsiteY44" fmla="*/ 3330971 h 3330971"/>
              <a:gd name="connsiteX45" fmla="*/ 254965 w 4378623"/>
              <a:gd name="connsiteY45" fmla="*/ 3249085 h 3330971"/>
              <a:gd name="connsiteX46" fmla="*/ 17221 w 4378623"/>
              <a:gd name="connsiteY46" fmla="*/ 2864627 h 3330971"/>
              <a:gd name="connsiteX47" fmla="*/ 0 w 4378623"/>
              <a:gd name="connsiteY47" fmla="*/ 2435269 h 3330971"/>
              <a:gd name="connsiteX48" fmla="*/ 253898 w 4378623"/>
              <a:gd name="connsiteY48" fmla="*/ 2137884 h 3330971"/>
              <a:gd name="connsiteX49" fmla="*/ 585216 w 4378623"/>
              <a:gd name="connsiteY49" fmla="*/ 2055588 h 3330971"/>
              <a:gd name="connsiteX50" fmla="*/ 619658 w 4378623"/>
              <a:gd name="connsiteY50" fmla="*/ 1804333 h 3330971"/>
              <a:gd name="connsiteX51" fmla="*/ 721309 w 4378623"/>
              <a:gd name="connsiteY51" fmla="*/ 1465595 h 3330971"/>
              <a:gd name="connsiteX52" fmla="*/ 949909 w 4378623"/>
              <a:gd name="connsiteY52" fmla="*/ 1228261 h 3330971"/>
              <a:gd name="connsiteX53" fmla="*/ 1268882 w 4378623"/>
              <a:gd name="connsiteY53" fmla="*/ 1218707 h 3330971"/>
              <a:gd name="connsiteX54" fmla="*/ 1609344 w 4378623"/>
              <a:gd name="connsiteY54" fmla="*/ 1250916 h 3330971"/>
              <a:gd name="connsiteX55" fmla="*/ 1614376 w 4378623"/>
              <a:gd name="connsiteY55" fmla="*/ 1252876 h 3330971"/>
              <a:gd name="connsiteX56" fmla="*/ 1544271 w 4378623"/>
              <a:gd name="connsiteY56" fmla="*/ 625178 h 3330971"/>
              <a:gd name="connsiteX57" fmla="*/ 1855167 w 4378623"/>
              <a:gd name="connsiteY57" fmla="*/ 140546 h 3330971"/>
              <a:gd name="connsiteX58" fmla="*/ 2495247 w 4378623"/>
              <a:gd name="connsiteY5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2033643 w 4378623"/>
              <a:gd name="connsiteY4" fmla="*/ 1382067 h 3330971"/>
              <a:gd name="connsiteX5" fmla="*/ 1885306 w 4378623"/>
              <a:gd name="connsiteY5" fmla="*/ 2498124 h 3330971"/>
              <a:gd name="connsiteX6" fmla="*/ 1999606 w 4378623"/>
              <a:gd name="connsiteY6" fmla="*/ 2542574 h 3330971"/>
              <a:gd name="connsiteX7" fmla="*/ 2094015 w 4378623"/>
              <a:gd name="connsiteY7" fmla="*/ 2532973 h 3330971"/>
              <a:gd name="connsiteX8" fmla="*/ 2215055 w 4378623"/>
              <a:gd name="connsiteY8" fmla="*/ 2525463 h 3330971"/>
              <a:gd name="connsiteX9" fmla="*/ 2327947 w 4378623"/>
              <a:gd name="connsiteY9" fmla="*/ 2521807 h 3330971"/>
              <a:gd name="connsiteX10" fmla="*/ 2416571 w 4378623"/>
              <a:gd name="connsiteY10" fmla="*/ 2514311 h 3330971"/>
              <a:gd name="connsiteX11" fmla="*/ 2489070 w 4378623"/>
              <a:gd name="connsiteY11" fmla="*/ 2497887 h 3330971"/>
              <a:gd name="connsiteX12" fmla="*/ 2548492 w 4378623"/>
              <a:gd name="connsiteY12" fmla="*/ 2480635 h 3330971"/>
              <a:gd name="connsiteX13" fmla="*/ 2626162 w 4378623"/>
              <a:gd name="connsiteY13" fmla="*/ 2466509 h 3330971"/>
              <a:gd name="connsiteX14" fmla="*/ 2704996 w 4378623"/>
              <a:gd name="connsiteY14" fmla="*/ 2447182 h 3330971"/>
              <a:gd name="connsiteX15" fmla="*/ 2760597 w 4378623"/>
              <a:gd name="connsiteY15" fmla="*/ 2435371 h 3330971"/>
              <a:gd name="connsiteX16" fmla="*/ 3002309 w 4378623"/>
              <a:gd name="connsiteY16" fmla="*/ 2344149 h 3330971"/>
              <a:gd name="connsiteX17" fmla="*/ 3173672 w 4378623"/>
              <a:gd name="connsiteY17" fmla="*/ 2055029 h 3330971"/>
              <a:gd name="connsiteX18" fmla="*/ 3167322 w 4378623"/>
              <a:gd name="connsiteY18" fmla="*/ 1855028 h 3330971"/>
              <a:gd name="connsiteX19" fmla="*/ 3262659 w 4378623"/>
              <a:gd name="connsiteY19" fmla="*/ 1781808 h 3330971"/>
              <a:gd name="connsiteX20" fmla="*/ 3284624 w 4378623"/>
              <a:gd name="connsiteY20" fmla="*/ 1646882 h 3330971"/>
              <a:gd name="connsiteX21" fmla="*/ 3176848 w 4378623"/>
              <a:gd name="connsiteY21" fmla="*/ 1557982 h 3330971"/>
              <a:gd name="connsiteX22" fmla="*/ 3243263 w 4378623"/>
              <a:gd name="connsiteY22" fmla="*/ 1496058 h 3330971"/>
              <a:gd name="connsiteX23" fmla="*/ 3224300 w 4378623"/>
              <a:gd name="connsiteY23" fmla="*/ 1385128 h 3330971"/>
              <a:gd name="connsiteX24" fmla="*/ 3090950 w 4378623"/>
              <a:gd name="connsiteY24" fmla="*/ 1267629 h 3330971"/>
              <a:gd name="connsiteX25" fmla="*/ 2703513 w 4378623"/>
              <a:gd name="connsiteY25" fmla="*/ 1302749 h 3330971"/>
              <a:gd name="connsiteX26" fmla="*/ 2599247 w 4378623"/>
              <a:gd name="connsiteY26" fmla="*/ 1278230 h 3330971"/>
              <a:gd name="connsiteX27" fmla="*/ 2652768 w 4378623"/>
              <a:gd name="connsiteY27" fmla="*/ 1105590 h 3330971"/>
              <a:gd name="connsiteX28" fmla="*/ 2664069 w 4378623"/>
              <a:gd name="connsiteY28" fmla="*/ 937567 h 3330971"/>
              <a:gd name="connsiteX29" fmla="*/ 2579743 w 4378623"/>
              <a:gd name="connsiteY29" fmla="*/ 632767 h 3330971"/>
              <a:gd name="connsiteX30" fmla="*/ 2438644 w 4378623"/>
              <a:gd name="connsiteY30" fmla="*/ 565840 h 3330971"/>
              <a:gd name="connsiteX31" fmla="*/ 2495247 w 4378623"/>
              <a:gd name="connsiteY31" fmla="*/ 0 h 3330971"/>
              <a:gd name="connsiteX32" fmla="*/ 2496489 w 4378623"/>
              <a:gd name="connsiteY32" fmla="*/ 11616 h 3330971"/>
              <a:gd name="connsiteX33" fmla="*/ 3089319 w 4378623"/>
              <a:gd name="connsiteY33" fmla="*/ 64226 h 3330971"/>
              <a:gd name="connsiteX34" fmla="*/ 3374856 w 4378623"/>
              <a:gd name="connsiteY34" fmla="*/ 369969 h 3330971"/>
              <a:gd name="connsiteX35" fmla="*/ 3510232 w 4378623"/>
              <a:gd name="connsiteY35" fmla="*/ 813600 h 3330971"/>
              <a:gd name="connsiteX36" fmla="*/ 4068016 w 4378623"/>
              <a:gd name="connsiteY36" fmla="*/ 1105046 h 3330971"/>
              <a:gd name="connsiteX37" fmla="*/ 4234392 w 4378623"/>
              <a:gd name="connsiteY37" fmla="*/ 1420661 h 3330971"/>
              <a:gd name="connsiteX38" fmla="*/ 4378623 w 4378623"/>
              <a:gd name="connsiteY38" fmla="*/ 1836132 h 3330971"/>
              <a:gd name="connsiteX39" fmla="*/ 4363902 w 4378623"/>
              <a:gd name="connsiteY39" fmla="*/ 2211036 h 3330971"/>
              <a:gd name="connsiteX40" fmla="*/ 4114941 w 4378623"/>
              <a:gd name="connsiteY40" fmla="*/ 2463077 h 3330971"/>
              <a:gd name="connsiteX41" fmla="*/ 3750965 w 4378623"/>
              <a:gd name="connsiteY41" fmla="*/ 2650382 h 3330971"/>
              <a:gd name="connsiteX42" fmla="*/ 551294 w 4378623"/>
              <a:gd name="connsiteY42" fmla="*/ 3328046 h 3330971"/>
              <a:gd name="connsiteX43" fmla="*/ 548640 w 4378623"/>
              <a:gd name="connsiteY43" fmla="*/ 3330971 h 3330971"/>
              <a:gd name="connsiteX44" fmla="*/ 254965 w 4378623"/>
              <a:gd name="connsiteY44" fmla="*/ 3249085 h 3330971"/>
              <a:gd name="connsiteX45" fmla="*/ 17221 w 4378623"/>
              <a:gd name="connsiteY45" fmla="*/ 2864627 h 3330971"/>
              <a:gd name="connsiteX46" fmla="*/ 0 w 4378623"/>
              <a:gd name="connsiteY46" fmla="*/ 2435269 h 3330971"/>
              <a:gd name="connsiteX47" fmla="*/ 253898 w 4378623"/>
              <a:gd name="connsiteY47" fmla="*/ 2137884 h 3330971"/>
              <a:gd name="connsiteX48" fmla="*/ 585216 w 4378623"/>
              <a:gd name="connsiteY48" fmla="*/ 2055588 h 3330971"/>
              <a:gd name="connsiteX49" fmla="*/ 619658 w 4378623"/>
              <a:gd name="connsiteY49" fmla="*/ 1804333 h 3330971"/>
              <a:gd name="connsiteX50" fmla="*/ 721309 w 4378623"/>
              <a:gd name="connsiteY50" fmla="*/ 1465595 h 3330971"/>
              <a:gd name="connsiteX51" fmla="*/ 949909 w 4378623"/>
              <a:gd name="connsiteY51" fmla="*/ 1228261 h 3330971"/>
              <a:gd name="connsiteX52" fmla="*/ 1268882 w 4378623"/>
              <a:gd name="connsiteY52" fmla="*/ 1218707 h 3330971"/>
              <a:gd name="connsiteX53" fmla="*/ 1609344 w 4378623"/>
              <a:gd name="connsiteY53" fmla="*/ 1250916 h 3330971"/>
              <a:gd name="connsiteX54" fmla="*/ 1614376 w 4378623"/>
              <a:gd name="connsiteY54" fmla="*/ 1252876 h 3330971"/>
              <a:gd name="connsiteX55" fmla="*/ 1544271 w 4378623"/>
              <a:gd name="connsiteY55" fmla="*/ 625178 h 3330971"/>
              <a:gd name="connsiteX56" fmla="*/ 1855167 w 4378623"/>
              <a:gd name="connsiteY56" fmla="*/ 140546 h 3330971"/>
              <a:gd name="connsiteX57" fmla="*/ 2495247 w 4378623"/>
              <a:gd name="connsiteY5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489070 w 4378623"/>
              <a:gd name="connsiteY10" fmla="*/ 2497887 h 3330971"/>
              <a:gd name="connsiteX11" fmla="*/ 2548492 w 4378623"/>
              <a:gd name="connsiteY11" fmla="*/ 2480635 h 3330971"/>
              <a:gd name="connsiteX12" fmla="*/ 2626162 w 4378623"/>
              <a:gd name="connsiteY12" fmla="*/ 2466509 h 3330971"/>
              <a:gd name="connsiteX13" fmla="*/ 2704996 w 4378623"/>
              <a:gd name="connsiteY13" fmla="*/ 2447182 h 3330971"/>
              <a:gd name="connsiteX14" fmla="*/ 2760597 w 4378623"/>
              <a:gd name="connsiteY14" fmla="*/ 2435371 h 3330971"/>
              <a:gd name="connsiteX15" fmla="*/ 3002309 w 4378623"/>
              <a:gd name="connsiteY15" fmla="*/ 2344149 h 3330971"/>
              <a:gd name="connsiteX16" fmla="*/ 3173672 w 4378623"/>
              <a:gd name="connsiteY16" fmla="*/ 2055029 h 3330971"/>
              <a:gd name="connsiteX17" fmla="*/ 3167322 w 4378623"/>
              <a:gd name="connsiteY17" fmla="*/ 1855028 h 3330971"/>
              <a:gd name="connsiteX18" fmla="*/ 3262659 w 4378623"/>
              <a:gd name="connsiteY18" fmla="*/ 1781808 h 3330971"/>
              <a:gd name="connsiteX19" fmla="*/ 3284624 w 4378623"/>
              <a:gd name="connsiteY19" fmla="*/ 1646882 h 3330971"/>
              <a:gd name="connsiteX20" fmla="*/ 3176848 w 4378623"/>
              <a:gd name="connsiteY20" fmla="*/ 1557982 h 3330971"/>
              <a:gd name="connsiteX21" fmla="*/ 3243263 w 4378623"/>
              <a:gd name="connsiteY21" fmla="*/ 1496058 h 3330971"/>
              <a:gd name="connsiteX22" fmla="*/ 3224300 w 4378623"/>
              <a:gd name="connsiteY22" fmla="*/ 1385128 h 3330971"/>
              <a:gd name="connsiteX23" fmla="*/ 3090950 w 4378623"/>
              <a:gd name="connsiteY23" fmla="*/ 1267629 h 3330971"/>
              <a:gd name="connsiteX24" fmla="*/ 2703513 w 4378623"/>
              <a:gd name="connsiteY24" fmla="*/ 1302749 h 3330971"/>
              <a:gd name="connsiteX25" fmla="*/ 2599247 w 4378623"/>
              <a:gd name="connsiteY25" fmla="*/ 1278230 h 3330971"/>
              <a:gd name="connsiteX26" fmla="*/ 2652768 w 4378623"/>
              <a:gd name="connsiteY26" fmla="*/ 1105590 h 3330971"/>
              <a:gd name="connsiteX27" fmla="*/ 2664069 w 4378623"/>
              <a:gd name="connsiteY27" fmla="*/ 937567 h 3330971"/>
              <a:gd name="connsiteX28" fmla="*/ 2579743 w 4378623"/>
              <a:gd name="connsiteY28" fmla="*/ 632767 h 3330971"/>
              <a:gd name="connsiteX29" fmla="*/ 2438644 w 4378623"/>
              <a:gd name="connsiteY29" fmla="*/ 565840 h 3330971"/>
              <a:gd name="connsiteX30" fmla="*/ 2495247 w 4378623"/>
              <a:gd name="connsiteY30" fmla="*/ 0 h 3330971"/>
              <a:gd name="connsiteX31" fmla="*/ 2496489 w 4378623"/>
              <a:gd name="connsiteY31" fmla="*/ 11616 h 3330971"/>
              <a:gd name="connsiteX32" fmla="*/ 3089319 w 4378623"/>
              <a:gd name="connsiteY32" fmla="*/ 64226 h 3330971"/>
              <a:gd name="connsiteX33" fmla="*/ 3374856 w 4378623"/>
              <a:gd name="connsiteY33" fmla="*/ 369969 h 3330971"/>
              <a:gd name="connsiteX34" fmla="*/ 3510232 w 4378623"/>
              <a:gd name="connsiteY34" fmla="*/ 813600 h 3330971"/>
              <a:gd name="connsiteX35" fmla="*/ 4068016 w 4378623"/>
              <a:gd name="connsiteY35" fmla="*/ 1105046 h 3330971"/>
              <a:gd name="connsiteX36" fmla="*/ 4234392 w 4378623"/>
              <a:gd name="connsiteY36" fmla="*/ 1420661 h 3330971"/>
              <a:gd name="connsiteX37" fmla="*/ 4378623 w 4378623"/>
              <a:gd name="connsiteY37" fmla="*/ 1836132 h 3330971"/>
              <a:gd name="connsiteX38" fmla="*/ 4363902 w 4378623"/>
              <a:gd name="connsiteY38" fmla="*/ 2211036 h 3330971"/>
              <a:gd name="connsiteX39" fmla="*/ 4114941 w 4378623"/>
              <a:gd name="connsiteY39" fmla="*/ 2463077 h 3330971"/>
              <a:gd name="connsiteX40" fmla="*/ 3750965 w 4378623"/>
              <a:gd name="connsiteY40" fmla="*/ 2650382 h 3330971"/>
              <a:gd name="connsiteX41" fmla="*/ 551294 w 4378623"/>
              <a:gd name="connsiteY41" fmla="*/ 3328046 h 3330971"/>
              <a:gd name="connsiteX42" fmla="*/ 548640 w 4378623"/>
              <a:gd name="connsiteY42" fmla="*/ 3330971 h 3330971"/>
              <a:gd name="connsiteX43" fmla="*/ 254965 w 4378623"/>
              <a:gd name="connsiteY43" fmla="*/ 3249085 h 3330971"/>
              <a:gd name="connsiteX44" fmla="*/ 17221 w 4378623"/>
              <a:gd name="connsiteY44" fmla="*/ 2864627 h 3330971"/>
              <a:gd name="connsiteX45" fmla="*/ 0 w 4378623"/>
              <a:gd name="connsiteY45" fmla="*/ 2435269 h 3330971"/>
              <a:gd name="connsiteX46" fmla="*/ 253898 w 4378623"/>
              <a:gd name="connsiteY46" fmla="*/ 2137884 h 3330971"/>
              <a:gd name="connsiteX47" fmla="*/ 585216 w 4378623"/>
              <a:gd name="connsiteY47" fmla="*/ 2055588 h 3330971"/>
              <a:gd name="connsiteX48" fmla="*/ 619658 w 4378623"/>
              <a:gd name="connsiteY48" fmla="*/ 1804333 h 3330971"/>
              <a:gd name="connsiteX49" fmla="*/ 721309 w 4378623"/>
              <a:gd name="connsiteY49" fmla="*/ 1465595 h 3330971"/>
              <a:gd name="connsiteX50" fmla="*/ 949909 w 4378623"/>
              <a:gd name="connsiteY50" fmla="*/ 1228261 h 3330971"/>
              <a:gd name="connsiteX51" fmla="*/ 1268882 w 4378623"/>
              <a:gd name="connsiteY51" fmla="*/ 1218707 h 3330971"/>
              <a:gd name="connsiteX52" fmla="*/ 1609344 w 4378623"/>
              <a:gd name="connsiteY52" fmla="*/ 1250916 h 3330971"/>
              <a:gd name="connsiteX53" fmla="*/ 1614376 w 4378623"/>
              <a:gd name="connsiteY53" fmla="*/ 1252876 h 3330971"/>
              <a:gd name="connsiteX54" fmla="*/ 1544271 w 4378623"/>
              <a:gd name="connsiteY54" fmla="*/ 625178 h 3330971"/>
              <a:gd name="connsiteX55" fmla="*/ 1855167 w 4378623"/>
              <a:gd name="connsiteY55" fmla="*/ 140546 h 3330971"/>
              <a:gd name="connsiteX56" fmla="*/ 2495247 w 4378623"/>
              <a:gd name="connsiteY5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416571 w 4378623"/>
              <a:gd name="connsiteY9" fmla="*/ 2514311 h 3330971"/>
              <a:gd name="connsiteX10" fmla="*/ 2548492 w 4378623"/>
              <a:gd name="connsiteY10" fmla="*/ 2480635 h 3330971"/>
              <a:gd name="connsiteX11" fmla="*/ 2626162 w 4378623"/>
              <a:gd name="connsiteY11" fmla="*/ 2466509 h 3330971"/>
              <a:gd name="connsiteX12" fmla="*/ 2704996 w 4378623"/>
              <a:gd name="connsiteY12" fmla="*/ 2447182 h 3330971"/>
              <a:gd name="connsiteX13" fmla="*/ 2760597 w 4378623"/>
              <a:gd name="connsiteY13" fmla="*/ 2435371 h 3330971"/>
              <a:gd name="connsiteX14" fmla="*/ 3002309 w 4378623"/>
              <a:gd name="connsiteY14" fmla="*/ 2344149 h 3330971"/>
              <a:gd name="connsiteX15" fmla="*/ 3173672 w 4378623"/>
              <a:gd name="connsiteY15" fmla="*/ 2055029 h 3330971"/>
              <a:gd name="connsiteX16" fmla="*/ 3167322 w 4378623"/>
              <a:gd name="connsiteY16" fmla="*/ 1855028 h 3330971"/>
              <a:gd name="connsiteX17" fmla="*/ 3262659 w 4378623"/>
              <a:gd name="connsiteY17" fmla="*/ 1781808 h 3330971"/>
              <a:gd name="connsiteX18" fmla="*/ 3284624 w 4378623"/>
              <a:gd name="connsiteY18" fmla="*/ 1646882 h 3330971"/>
              <a:gd name="connsiteX19" fmla="*/ 3176848 w 4378623"/>
              <a:gd name="connsiteY19" fmla="*/ 1557982 h 3330971"/>
              <a:gd name="connsiteX20" fmla="*/ 3243263 w 4378623"/>
              <a:gd name="connsiteY20" fmla="*/ 1496058 h 3330971"/>
              <a:gd name="connsiteX21" fmla="*/ 3224300 w 4378623"/>
              <a:gd name="connsiteY21" fmla="*/ 1385128 h 3330971"/>
              <a:gd name="connsiteX22" fmla="*/ 3090950 w 4378623"/>
              <a:gd name="connsiteY22" fmla="*/ 1267629 h 3330971"/>
              <a:gd name="connsiteX23" fmla="*/ 2703513 w 4378623"/>
              <a:gd name="connsiteY23" fmla="*/ 1302749 h 3330971"/>
              <a:gd name="connsiteX24" fmla="*/ 2599247 w 4378623"/>
              <a:gd name="connsiteY24" fmla="*/ 1278230 h 3330971"/>
              <a:gd name="connsiteX25" fmla="*/ 2652768 w 4378623"/>
              <a:gd name="connsiteY25" fmla="*/ 1105590 h 3330971"/>
              <a:gd name="connsiteX26" fmla="*/ 2664069 w 4378623"/>
              <a:gd name="connsiteY26" fmla="*/ 937567 h 3330971"/>
              <a:gd name="connsiteX27" fmla="*/ 2579743 w 4378623"/>
              <a:gd name="connsiteY27" fmla="*/ 632767 h 3330971"/>
              <a:gd name="connsiteX28" fmla="*/ 2438644 w 4378623"/>
              <a:gd name="connsiteY28" fmla="*/ 565840 h 3330971"/>
              <a:gd name="connsiteX29" fmla="*/ 2495247 w 4378623"/>
              <a:gd name="connsiteY29" fmla="*/ 0 h 3330971"/>
              <a:gd name="connsiteX30" fmla="*/ 2496489 w 4378623"/>
              <a:gd name="connsiteY30" fmla="*/ 11616 h 3330971"/>
              <a:gd name="connsiteX31" fmla="*/ 3089319 w 4378623"/>
              <a:gd name="connsiteY31" fmla="*/ 64226 h 3330971"/>
              <a:gd name="connsiteX32" fmla="*/ 3374856 w 4378623"/>
              <a:gd name="connsiteY32" fmla="*/ 369969 h 3330971"/>
              <a:gd name="connsiteX33" fmla="*/ 3510232 w 4378623"/>
              <a:gd name="connsiteY33" fmla="*/ 813600 h 3330971"/>
              <a:gd name="connsiteX34" fmla="*/ 4068016 w 4378623"/>
              <a:gd name="connsiteY34" fmla="*/ 1105046 h 3330971"/>
              <a:gd name="connsiteX35" fmla="*/ 4234392 w 4378623"/>
              <a:gd name="connsiteY35" fmla="*/ 1420661 h 3330971"/>
              <a:gd name="connsiteX36" fmla="*/ 4378623 w 4378623"/>
              <a:gd name="connsiteY36" fmla="*/ 1836132 h 3330971"/>
              <a:gd name="connsiteX37" fmla="*/ 4363902 w 4378623"/>
              <a:gd name="connsiteY37" fmla="*/ 2211036 h 3330971"/>
              <a:gd name="connsiteX38" fmla="*/ 4114941 w 4378623"/>
              <a:gd name="connsiteY38" fmla="*/ 2463077 h 3330971"/>
              <a:gd name="connsiteX39" fmla="*/ 3750965 w 4378623"/>
              <a:gd name="connsiteY39" fmla="*/ 2650382 h 3330971"/>
              <a:gd name="connsiteX40" fmla="*/ 551294 w 4378623"/>
              <a:gd name="connsiteY40" fmla="*/ 3328046 h 3330971"/>
              <a:gd name="connsiteX41" fmla="*/ 548640 w 4378623"/>
              <a:gd name="connsiteY41" fmla="*/ 3330971 h 3330971"/>
              <a:gd name="connsiteX42" fmla="*/ 254965 w 4378623"/>
              <a:gd name="connsiteY42" fmla="*/ 3249085 h 3330971"/>
              <a:gd name="connsiteX43" fmla="*/ 17221 w 4378623"/>
              <a:gd name="connsiteY43" fmla="*/ 2864627 h 3330971"/>
              <a:gd name="connsiteX44" fmla="*/ 0 w 4378623"/>
              <a:gd name="connsiteY44" fmla="*/ 2435269 h 3330971"/>
              <a:gd name="connsiteX45" fmla="*/ 253898 w 4378623"/>
              <a:gd name="connsiteY45" fmla="*/ 2137884 h 3330971"/>
              <a:gd name="connsiteX46" fmla="*/ 585216 w 4378623"/>
              <a:gd name="connsiteY46" fmla="*/ 2055588 h 3330971"/>
              <a:gd name="connsiteX47" fmla="*/ 619658 w 4378623"/>
              <a:gd name="connsiteY47" fmla="*/ 1804333 h 3330971"/>
              <a:gd name="connsiteX48" fmla="*/ 721309 w 4378623"/>
              <a:gd name="connsiteY48" fmla="*/ 1465595 h 3330971"/>
              <a:gd name="connsiteX49" fmla="*/ 949909 w 4378623"/>
              <a:gd name="connsiteY49" fmla="*/ 1228261 h 3330971"/>
              <a:gd name="connsiteX50" fmla="*/ 1268882 w 4378623"/>
              <a:gd name="connsiteY50" fmla="*/ 1218707 h 3330971"/>
              <a:gd name="connsiteX51" fmla="*/ 1609344 w 4378623"/>
              <a:gd name="connsiteY51" fmla="*/ 1250916 h 3330971"/>
              <a:gd name="connsiteX52" fmla="*/ 1614376 w 4378623"/>
              <a:gd name="connsiteY52" fmla="*/ 1252876 h 3330971"/>
              <a:gd name="connsiteX53" fmla="*/ 1544271 w 4378623"/>
              <a:gd name="connsiteY53" fmla="*/ 625178 h 3330971"/>
              <a:gd name="connsiteX54" fmla="*/ 1855167 w 4378623"/>
              <a:gd name="connsiteY54" fmla="*/ 140546 h 3330971"/>
              <a:gd name="connsiteX55" fmla="*/ 2495247 w 4378623"/>
              <a:gd name="connsiteY5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215055 w 4378623"/>
              <a:gd name="connsiteY7" fmla="*/ 2525463 h 3330971"/>
              <a:gd name="connsiteX8" fmla="*/ 2327947 w 4378623"/>
              <a:gd name="connsiteY8" fmla="*/ 2521807 h 3330971"/>
              <a:gd name="connsiteX9" fmla="*/ 2548492 w 4378623"/>
              <a:gd name="connsiteY9" fmla="*/ 2480635 h 3330971"/>
              <a:gd name="connsiteX10" fmla="*/ 2626162 w 4378623"/>
              <a:gd name="connsiteY10" fmla="*/ 2466509 h 3330971"/>
              <a:gd name="connsiteX11" fmla="*/ 2704996 w 4378623"/>
              <a:gd name="connsiteY11" fmla="*/ 2447182 h 3330971"/>
              <a:gd name="connsiteX12" fmla="*/ 2760597 w 4378623"/>
              <a:gd name="connsiteY12" fmla="*/ 2435371 h 3330971"/>
              <a:gd name="connsiteX13" fmla="*/ 3002309 w 4378623"/>
              <a:gd name="connsiteY13" fmla="*/ 2344149 h 3330971"/>
              <a:gd name="connsiteX14" fmla="*/ 3173672 w 4378623"/>
              <a:gd name="connsiteY14" fmla="*/ 2055029 h 3330971"/>
              <a:gd name="connsiteX15" fmla="*/ 3167322 w 4378623"/>
              <a:gd name="connsiteY15" fmla="*/ 1855028 h 3330971"/>
              <a:gd name="connsiteX16" fmla="*/ 3262659 w 4378623"/>
              <a:gd name="connsiteY16" fmla="*/ 1781808 h 3330971"/>
              <a:gd name="connsiteX17" fmla="*/ 3284624 w 4378623"/>
              <a:gd name="connsiteY17" fmla="*/ 1646882 h 3330971"/>
              <a:gd name="connsiteX18" fmla="*/ 3176848 w 4378623"/>
              <a:gd name="connsiteY18" fmla="*/ 1557982 h 3330971"/>
              <a:gd name="connsiteX19" fmla="*/ 3243263 w 4378623"/>
              <a:gd name="connsiteY19" fmla="*/ 1496058 h 3330971"/>
              <a:gd name="connsiteX20" fmla="*/ 3224300 w 4378623"/>
              <a:gd name="connsiteY20" fmla="*/ 1385128 h 3330971"/>
              <a:gd name="connsiteX21" fmla="*/ 3090950 w 4378623"/>
              <a:gd name="connsiteY21" fmla="*/ 1267629 h 3330971"/>
              <a:gd name="connsiteX22" fmla="*/ 2703513 w 4378623"/>
              <a:gd name="connsiteY22" fmla="*/ 1302749 h 3330971"/>
              <a:gd name="connsiteX23" fmla="*/ 2599247 w 4378623"/>
              <a:gd name="connsiteY23" fmla="*/ 1278230 h 3330971"/>
              <a:gd name="connsiteX24" fmla="*/ 2652768 w 4378623"/>
              <a:gd name="connsiteY24" fmla="*/ 1105590 h 3330971"/>
              <a:gd name="connsiteX25" fmla="*/ 2664069 w 4378623"/>
              <a:gd name="connsiteY25" fmla="*/ 937567 h 3330971"/>
              <a:gd name="connsiteX26" fmla="*/ 2579743 w 4378623"/>
              <a:gd name="connsiteY26" fmla="*/ 632767 h 3330971"/>
              <a:gd name="connsiteX27" fmla="*/ 2438644 w 4378623"/>
              <a:gd name="connsiteY27" fmla="*/ 565840 h 3330971"/>
              <a:gd name="connsiteX28" fmla="*/ 2495247 w 4378623"/>
              <a:gd name="connsiteY28" fmla="*/ 0 h 3330971"/>
              <a:gd name="connsiteX29" fmla="*/ 2496489 w 4378623"/>
              <a:gd name="connsiteY29" fmla="*/ 11616 h 3330971"/>
              <a:gd name="connsiteX30" fmla="*/ 3089319 w 4378623"/>
              <a:gd name="connsiteY30" fmla="*/ 64226 h 3330971"/>
              <a:gd name="connsiteX31" fmla="*/ 3374856 w 4378623"/>
              <a:gd name="connsiteY31" fmla="*/ 369969 h 3330971"/>
              <a:gd name="connsiteX32" fmla="*/ 3510232 w 4378623"/>
              <a:gd name="connsiteY32" fmla="*/ 813600 h 3330971"/>
              <a:gd name="connsiteX33" fmla="*/ 4068016 w 4378623"/>
              <a:gd name="connsiteY33" fmla="*/ 1105046 h 3330971"/>
              <a:gd name="connsiteX34" fmla="*/ 4234392 w 4378623"/>
              <a:gd name="connsiteY34" fmla="*/ 1420661 h 3330971"/>
              <a:gd name="connsiteX35" fmla="*/ 4378623 w 4378623"/>
              <a:gd name="connsiteY35" fmla="*/ 1836132 h 3330971"/>
              <a:gd name="connsiteX36" fmla="*/ 4363902 w 4378623"/>
              <a:gd name="connsiteY36" fmla="*/ 2211036 h 3330971"/>
              <a:gd name="connsiteX37" fmla="*/ 4114941 w 4378623"/>
              <a:gd name="connsiteY37" fmla="*/ 2463077 h 3330971"/>
              <a:gd name="connsiteX38" fmla="*/ 3750965 w 4378623"/>
              <a:gd name="connsiteY38" fmla="*/ 2650382 h 3330971"/>
              <a:gd name="connsiteX39" fmla="*/ 551294 w 4378623"/>
              <a:gd name="connsiteY39" fmla="*/ 3328046 h 3330971"/>
              <a:gd name="connsiteX40" fmla="*/ 548640 w 4378623"/>
              <a:gd name="connsiteY40" fmla="*/ 3330971 h 3330971"/>
              <a:gd name="connsiteX41" fmla="*/ 254965 w 4378623"/>
              <a:gd name="connsiteY41" fmla="*/ 3249085 h 3330971"/>
              <a:gd name="connsiteX42" fmla="*/ 17221 w 4378623"/>
              <a:gd name="connsiteY42" fmla="*/ 2864627 h 3330971"/>
              <a:gd name="connsiteX43" fmla="*/ 0 w 4378623"/>
              <a:gd name="connsiteY43" fmla="*/ 2435269 h 3330971"/>
              <a:gd name="connsiteX44" fmla="*/ 253898 w 4378623"/>
              <a:gd name="connsiteY44" fmla="*/ 2137884 h 3330971"/>
              <a:gd name="connsiteX45" fmla="*/ 585216 w 4378623"/>
              <a:gd name="connsiteY45" fmla="*/ 2055588 h 3330971"/>
              <a:gd name="connsiteX46" fmla="*/ 619658 w 4378623"/>
              <a:gd name="connsiteY46" fmla="*/ 1804333 h 3330971"/>
              <a:gd name="connsiteX47" fmla="*/ 721309 w 4378623"/>
              <a:gd name="connsiteY47" fmla="*/ 1465595 h 3330971"/>
              <a:gd name="connsiteX48" fmla="*/ 949909 w 4378623"/>
              <a:gd name="connsiteY48" fmla="*/ 1228261 h 3330971"/>
              <a:gd name="connsiteX49" fmla="*/ 1268882 w 4378623"/>
              <a:gd name="connsiteY49" fmla="*/ 1218707 h 3330971"/>
              <a:gd name="connsiteX50" fmla="*/ 1609344 w 4378623"/>
              <a:gd name="connsiteY50" fmla="*/ 1250916 h 3330971"/>
              <a:gd name="connsiteX51" fmla="*/ 1614376 w 4378623"/>
              <a:gd name="connsiteY51" fmla="*/ 1252876 h 3330971"/>
              <a:gd name="connsiteX52" fmla="*/ 1544271 w 4378623"/>
              <a:gd name="connsiteY52" fmla="*/ 625178 h 3330971"/>
              <a:gd name="connsiteX53" fmla="*/ 1855167 w 4378623"/>
              <a:gd name="connsiteY53" fmla="*/ 140546 h 3330971"/>
              <a:gd name="connsiteX54" fmla="*/ 2495247 w 4378623"/>
              <a:gd name="connsiteY5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094015 w 4378623"/>
              <a:gd name="connsiteY6" fmla="*/ 2532973 h 3330971"/>
              <a:gd name="connsiteX7" fmla="*/ 2327947 w 4378623"/>
              <a:gd name="connsiteY7" fmla="*/ 2521807 h 3330971"/>
              <a:gd name="connsiteX8" fmla="*/ 2548492 w 4378623"/>
              <a:gd name="connsiteY8" fmla="*/ 2480635 h 3330971"/>
              <a:gd name="connsiteX9" fmla="*/ 2626162 w 4378623"/>
              <a:gd name="connsiteY9" fmla="*/ 2466509 h 3330971"/>
              <a:gd name="connsiteX10" fmla="*/ 2704996 w 4378623"/>
              <a:gd name="connsiteY10" fmla="*/ 2447182 h 3330971"/>
              <a:gd name="connsiteX11" fmla="*/ 2760597 w 4378623"/>
              <a:gd name="connsiteY11" fmla="*/ 2435371 h 3330971"/>
              <a:gd name="connsiteX12" fmla="*/ 3002309 w 4378623"/>
              <a:gd name="connsiteY12" fmla="*/ 2344149 h 3330971"/>
              <a:gd name="connsiteX13" fmla="*/ 3173672 w 4378623"/>
              <a:gd name="connsiteY13" fmla="*/ 2055029 h 3330971"/>
              <a:gd name="connsiteX14" fmla="*/ 3167322 w 4378623"/>
              <a:gd name="connsiteY14" fmla="*/ 1855028 h 3330971"/>
              <a:gd name="connsiteX15" fmla="*/ 3262659 w 4378623"/>
              <a:gd name="connsiteY15" fmla="*/ 1781808 h 3330971"/>
              <a:gd name="connsiteX16" fmla="*/ 3284624 w 4378623"/>
              <a:gd name="connsiteY16" fmla="*/ 1646882 h 3330971"/>
              <a:gd name="connsiteX17" fmla="*/ 3176848 w 4378623"/>
              <a:gd name="connsiteY17" fmla="*/ 1557982 h 3330971"/>
              <a:gd name="connsiteX18" fmla="*/ 3243263 w 4378623"/>
              <a:gd name="connsiteY18" fmla="*/ 1496058 h 3330971"/>
              <a:gd name="connsiteX19" fmla="*/ 3224300 w 4378623"/>
              <a:gd name="connsiteY19" fmla="*/ 1385128 h 3330971"/>
              <a:gd name="connsiteX20" fmla="*/ 3090950 w 4378623"/>
              <a:gd name="connsiteY20" fmla="*/ 1267629 h 3330971"/>
              <a:gd name="connsiteX21" fmla="*/ 2703513 w 4378623"/>
              <a:gd name="connsiteY21" fmla="*/ 1302749 h 3330971"/>
              <a:gd name="connsiteX22" fmla="*/ 2599247 w 4378623"/>
              <a:gd name="connsiteY22" fmla="*/ 1278230 h 3330971"/>
              <a:gd name="connsiteX23" fmla="*/ 2652768 w 4378623"/>
              <a:gd name="connsiteY23" fmla="*/ 1105590 h 3330971"/>
              <a:gd name="connsiteX24" fmla="*/ 2664069 w 4378623"/>
              <a:gd name="connsiteY24" fmla="*/ 937567 h 3330971"/>
              <a:gd name="connsiteX25" fmla="*/ 2579743 w 4378623"/>
              <a:gd name="connsiteY25" fmla="*/ 632767 h 3330971"/>
              <a:gd name="connsiteX26" fmla="*/ 2438644 w 4378623"/>
              <a:gd name="connsiteY26" fmla="*/ 565840 h 3330971"/>
              <a:gd name="connsiteX27" fmla="*/ 2495247 w 4378623"/>
              <a:gd name="connsiteY27" fmla="*/ 0 h 3330971"/>
              <a:gd name="connsiteX28" fmla="*/ 2496489 w 4378623"/>
              <a:gd name="connsiteY28" fmla="*/ 11616 h 3330971"/>
              <a:gd name="connsiteX29" fmla="*/ 3089319 w 4378623"/>
              <a:gd name="connsiteY29" fmla="*/ 64226 h 3330971"/>
              <a:gd name="connsiteX30" fmla="*/ 3374856 w 4378623"/>
              <a:gd name="connsiteY30" fmla="*/ 369969 h 3330971"/>
              <a:gd name="connsiteX31" fmla="*/ 3510232 w 4378623"/>
              <a:gd name="connsiteY31" fmla="*/ 813600 h 3330971"/>
              <a:gd name="connsiteX32" fmla="*/ 4068016 w 4378623"/>
              <a:gd name="connsiteY32" fmla="*/ 1105046 h 3330971"/>
              <a:gd name="connsiteX33" fmla="*/ 4234392 w 4378623"/>
              <a:gd name="connsiteY33" fmla="*/ 1420661 h 3330971"/>
              <a:gd name="connsiteX34" fmla="*/ 4378623 w 4378623"/>
              <a:gd name="connsiteY34" fmla="*/ 1836132 h 3330971"/>
              <a:gd name="connsiteX35" fmla="*/ 4363902 w 4378623"/>
              <a:gd name="connsiteY35" fmla="*/ 2211036 h 3330971"/>
              <a:gd name="connsiteX36" fmla="*/ 4114941 w 4378623"/>
              <a:gd name="connsiteY36" fmla="*/ 2463077 h 3330971"/>
              <a:gd name="connsiteX37" fmla="*/ 3750965 w 4378623"/>
              <a:gd name="connsiteY37" fmla="*/ 2650382 h 3330971"/>
              <a:gd name="connsiteX38" fmla="*/ 551294 w 4378623"/>
              <a:gd name="connsiteY38" fmla="*/ 3328046 h 3330971"/>
              <a:gd name="connsiteX39" fmla="*/ 548640 w 4378623"/>
              <a:gd name="connsiteY39" fmla="*/ 3330971 h 3330971"/>
              <a:gd name="connsiteX40" fmla="*/ 254965 w 4378623"/>
              <a:gd name="connsiteY40" fmla="*/ 3249085 h 3330971"/>
              <a:gd name="connsiteX41" fmla="*/ 17221 w 4378623"/>
              <a:gd name="connsiteY41" fmla="*/ 2864627 h 3330971"/>
              <a:gd name="connsiteX42" fmla="*/ 0 w 4378623"/>
              <a:gd name="connsiteY42" fmla="*/ 2435269 h 3330971"/>
              <a:gd name="connsiteX43" fmla="*/ 253898 w 4378623"/>
              <a:gd name="connsiteY43" fmla="*/ 2137884 h 3330971"/>
              <a:gd name="connsiteX44" fmla="*/ 585216 w 4378623"/>
              <a:gd name="connsiteY44" fmla="*/ 2055588 h 3330971"/>
              <a:gd name="connsiteX45" fmla="*/ 619658 w 4378623"/>
              <a:gd name="connsiteY45" fmla="*/ 1804333 h 3330971"/>
              <a:gd name="connsiteX46" fmla="*/ 721309 w 4378623"/>
              <a:gd name="connsiteY46" fmla="*/ 1465595 h 3330971"/>
              <a:gd name="connsiteX47" fmla="*/ 949909 w 4378623"/>
              <a:gd name="connsiteY47" fmla="*/ 1228261 h 3330971"/>
              <a:gd name="connsiteX48" fmla="*/ 1268882 w 4378623"/>
              <a:gd name="connsiteY48" fmla="*/ 1218707 h 3330971"/>
              <a:gd name="connsiteX49" fmla="*/ 1609344 w 4378623"/>
              <a:gd name="connsiteY49" fmla="*/ 1250916 h 3330971"/>
              <a:gd name="connsiteX50" fmla="*/ 1614376 w 4378623"/>
              <a:gd name="connsiteY50" fmla="*/ 1252876 h 3330971"/>
              <a:gd name="connsiteX51" fmla="*/ 1544271 w 4378623"/>
              <a:gd name="connsiteY51" fmla="*/ 625178 h 3330971"/>
              <a:gd name="connsiteX52" fmla="*/ 1855167 w 4378623"/>
              <a:gd name="connsiteY52" fmla="*/ 140546 h 3330971"/>
              <a:gd name="connsiteX53" fmla="*/ 2495247 w 4378623"/>
              <a:gd name="connsiteY5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626162 w 4378623"/>
              <a:gd name="connsiteY8" fmla="*/ 2466509 h 3330971"/>
              <a:gd name="connsiteX9" fmla="*/ 2704996 w 4378623"/>
              <a:gd name="connsiteY9" fmla="*/ 2447182 h 3330971"/>
              <a:gd name="connsiteX10" fmla="*/ 2760597 w 4378623"/>
              <a:gd name="connsiteY10" fmla="*/ 2435371 h 3330971"/>
              <a:gd name="connsiteX11" fmla="*/ 3002309 w 4378623"/>
              <a:gd name="connsiteY11" fmla="*/ 2344149 h 3330971"/>
              <a:gd name="connsiteX12" fmla="*/ 3173672 w 4378623"/>
              <a:gd name="connsiteY12" fmla="*/ 2055029 h 3330971"/>
              <a:gd name="connsiteX13" fmla="*/ 3167322 w 4378623"/>
              <a:gd name="connsiteY13" fmla="*/ 1855028 h 3330971"/>
              <a:gd name="connsiteX14" fmla="*/ 3262659 w 4378623"/>
              <a:gd name="connsiteY14" fmla="*/ 1781808 h 3330971"/>
              <a:gd name="connsiteX15" fmla="*/ 3284624 w 4378623"/>
              <a:gd name="connsiteY15" fmla="*/ 1646882 h 3330971"/>
              <a:gd name="connsiteX16" fmla="*/ 3176848 w 4378623"/>
              <a:gd name="connsiteY16" fmla="*/ 1557982 h 3330971"/>
              <a:gd name="connsiteX17" fmla="*/ 3243263 w 4378623"/>
              <a:gd name="connsiteY17" fmla="*/ 1496058 h 3330971"/>
              <a:gd name="connsiteX18" fmla="*/ 3224300 w 4378623"/>
              <a:gd name="connsiteY18" fmla="*/ 1385128 h 3330971"/>
              <a:gd name="connsiteX19" fmla="*/ 3090950 w 4378623"/>
              <a:gd name="connsiteY19" fmla="*/ 1267629 h 3330971"/>
              <a:gd name="connsiteX20" fmla="*/ 2703513 w 4378623"/>
              <a:gd name="connsiteY20" fmla="*/ 1302749 h 3330971"/>
              <a:gd name="connsiteX21" fmla="*/ 2599247 w 4378623"/>
              <a:gd name="connsiteY21" fmla="*/ 1278230 h 3330971"/>
              <a:gd name="connsiteX22" fmla="*/ 2652768 w 4378623"/>
              <a:gd name="connsiteY22" fmla="*/ 1105590 h 3330971"/>
              <a:gd name="connsiteX23" fmla="*/ 2664069 w 4378623"/>
              <a:gd name="connsiteY23" fmla="*/ 937567 h 3330971"/>
              <a:gd name="connsiteX24" fmla="*/ 2579743 w 4378623"/>
              <a:gd name="connsiteY24" fmla="*/ 632767 h 3330971"/>
              <a:gd name="connsiteX25" fmla="*/ 2438644 w 4378623"/>
              <a:gd name="connsiteY25" fmla="*/ 565840 h 3330971"/>
              <a:gd name="connsiteX26" fmla="*/ 2495247 w 4378623"/>
              <a:gd name="connsiteY26" fmla="*/ 0 h 3330971"/>
              <a:gd name="connsiteX27" fmla="*/ 2496489 w 4378623"/>
              <a:gd name="connsiteY27" fmla="*/ 11616 h 3330971"/>
              <a:gd name="connsiteX28" fmla="*/ 3089319 w 4378623"/>
              <a:gd name="connsiteY28" fmla="*/ 64226 h 3330971"/>
              <a:gd name="connsiteX29" fmla="*/ 3374856 w 4378623"/>
              <a:gd name="connsiteY29" fmla="*/ 369969 h 3330971"/>
              <a:gd name="connsiteX30" fmla="*/ 3510232 w 4378623"/>
              <a:gd name="connsiteY30" fmla="*/ 813600 h 3330971"/>
              <a:gd name="connsiteX31" fmla="*/ 4068016 w 4378623"/>
              <a:gd name="connsiteY31" fmla="*/ 1105046 h 3330971"/>
              <a:gd name="connsiteX32" fmla="*/ 4234392 w 4378623"/>
              <a:gd name="connsiteY32" fmla="*/ 1420661 h 3330971"/>
              <a:gd name="connsiteX33" fmla="*/ 4378623 w 4378623"/>
              <a:gd name="connsiteY33" fmla="*/ 1836132 h 3330971"/>
              <a:gd name="connsiteX34" fmla="*/ 4363902 w 4378623"/>
              <a:gd name="connsiteY34" fmla="*/ 2211036 h 3330971"/>
              <a:gd name="connsiteX35" fmla="*/ 4114941 w 4378623"/>
              <a:gd name="connsiteY35" fmla="*/ 2463077 h 3330971"/>
              <a:gd name="connsiteX36" fmla="*/ 3750965 w 4378623"/>
              <a:gd name="connsiteY36" fmla="*/ 2650382 h 3330971"/>
              <a:gd name="connsiteX37" fmla="*/ 551294 w 4378623"/>
              <a:gd name="connsiteY37" fmla="*/ 3328046 h 3330971"/>
              <a:gd name="connsiteX38" fmla="*/ 548640 w 4378623"/>
              <a:gd name="connsiteY38" fmla="*/ 3330971 h 3330971"/>
              <a:gd name="connsiteX39" fmla="*/ 254965 w 4378623"/>
              <a:gd name="connsiteY39" fmla="*/ 3249085 h 3330971"/>
              <a:gd name="connsiteX40" fmla="*/ 17221 w 4378623"/>
              <a:gd name="connsiteY40" fmla="*/ 2864627 h 3330971"/>
              <a:gd name="connsiteX41" fmla="*/ 0 w 4378623"/>
              <a:gd name="connsiteY41" fmla="*/ 2435269 h 3330971"/>
              <a:gd name="connsiteX42" fmla="*/ 253898 w 4378623"/>
              <a:gd name="connsiteY42" fmla="*/ 2137884 h 3330971"/>
              <a:gd name="connsiteX43" fmla="*/ 585216 w 4378623"/>
              <a:gd name="connsiteY43" fmla="*/ 2055588 h 3330971"/>
              <a:gd name="connsiteX44" fmla="*/ 619658 w 4378623"/>
              <a:gd name="connsiteY44" fmla="*/ 1804333 h 3330971"/>
              <a:gd name="connsiteX45" fmla="*/ 721309 w 4378623"/>
              <a:gd name="connsiteY45" fmla="*/ 1465595 h 3330971"/>
              <a:gd name="connsiteX46" fmla="*/ 949909 w 4378623"/>
              <a:gd name="connsiteY46" fmla="*/ 1228261 h 3330971"/>
              <a:gd name="connsiteX47" fmla="*/ 1268882 w 4378623"/>
              <a:gd name="connsiteY47" fmla="*/ 1218707 h 3330971"/>
              <a:gd name="connsiteX48" fmla="*/ 1609344 w 4378623"/>
              <a:gd name="connsiteY48" fmla="*/ 1250916 h 3330971"/>
              <a:gd name="connsiteX49" fmla="*/ 1614376 w 4378623"/>
              <a:gd name="connsiteY49" fmla="*/ 1252876 h 3330971"/>
              <a:gd name="connsiteX50" fmla="*/ 1544271 w 4378623"/>
              <a:gd name="connsiteY50" fmla="*/ 625178 h 3330971"/>
              <a:gd name="connsiteX51" fmla="*/ 1855167 w 4378623"/>
              <a:gd name="connsiteY51" fmla="*/ 140546 h 3330971"/>
              <a:gd name="connsiteX52" fmla="*/ 2495247 w 4378623"/>
              <a:gd name="connsiteY5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2760597 w 4378623"/>
              <a:gd name="connsiteY9" fmla="*/ 2435371 h 3330971"/>
              <a:gd name="connsiteX10" fmla="*/ 3002309 w 4378623"/>
              <a:gd name="connsiteY10" fmla="*/ 2344149 h 3330971"/>
              <a:gd name="connsiteX11" fmla="*/ 3173672 w 4378623"/>
              <a:gd name="connsiteY11" fmla="*/ 2055029 h 3330971"/>
              <a:gd name="connsiteX12" fmla="*/ 3167322 w 4378623"/>
              <a:gd name="connsiteY12" fmla="*/ 1855028 h 3330971"/>
              <a:gd name="connsiteX13" fmla="*/ 3262659 w 4378623"/>
              <a:gd name="connsiteY13" fmla="*/ 1781808 h 3330971"/>
              <a:gd name="connsiteX14" fmla="*/ 3284624 w 4378623"/>
              <a:gd name="connsiteY14" fmla="*/ 1646882 h 3330971"/>
              <a:gd name="connsiteX15" fmla="*/ 3176848 w 4378623"/>
              <a:gd name="connsiteY15" fmla="*/ 1557982 h 3330971"/>
              <a:gd name="connsiteX16" fmla="*/ 3243263 w 4378623"/>
              <a:gd name="connsiteY16" fmla="*/ 1496058 h 3330971"/>
              <a:gd name="connsiteX17" fmla="*/ 3224300 w 4378623"/>
              <a:gd name="connsiteY17" fmla="*/ 1385128 h 3330971"/>
              <a:gd name="connsiteX18" fmla="*/ 3090950 w 4378623"/>
              <a:gd name="connsiteY18" fmla="*/ 1267629 h 3330971"/>
              <a:gd name="connsiteX19" fmla="*/ 2703513 w 4378623"/>
              <a:gd name="connsiteY19" fmla="*/ 1302749 h 3330971"/>
              <a:gd name="connsiteX20" fmla="*/ 2599247 w 4378623"/>
              <a:gd name="connsiteY20" fmla="*/ 1278230 h 3330971"/>
              <a:gd name="connsiteX21" fmla="*/ 2652768 w 4378623"/>
              <a:gd name="connsiteY21" fmla="*/ 1105590 h 3330971"/>
              <a:gd name="connsiteX22" fmla="*/ 2664069 w 4378623"/>
              <a:gd name="connsiteY22" fmla="*/ 937567 h 3330971"/>
              <a:gd name="connsiteX23" fmla="*/ 2579743 w 4378623"/>
              <a:gd name="connsiteY23" fmla="*/ 632767 h 3330971"/>
              <a:gd name="connsiteX24" fmla="*/ 2438644 w 4378623"/>
              <a:gd name="connsiteY24" fmla="*/ 565840 h 3330971"/>
              <a:gd name="connsiteX25" fmla="*/ 2495247 w 4378623"/>
              <a:gd name="connsiteY25" fmla="*/ 0 h 3330971"/>
              <a:gd name="connsiteX26" fmla="*/ 2496489 w 4378623"/>
              <a:gd name="connsiteY26" fmla="*/ 11616 h 3330971"/>
              <a:gd name="connsiteX27" fmla="*/ 3089319 w 4378623"/>
              <a:gd name="connsiteY27" fmla="*/ 64226 h 3330971"/>
              <a:gd name="connsiteX28" fmla="*/ 3374856 w 4378623"/>
              <a:gd name="connsiteY28" fmla="*/ 369969 h 3330971"/>
              <a:gd name="connsiteX29" fmla="*/ 3510232 w 4378623"/>
              <a:gd name="connsiteY29" fmla="*/ 813600 h 3330971"/>
              <a:gd name="connsiteX30" fmla="*/ 4068016 w 4378623"/>
              <a:gd name="connsiteY30" fmla="*/ 1105046 h 3330971"/>
              <a:gd name="connsiteX31" fmla="*/ 4234392 w 4378623"/>
              <a:gd name="connsiteY31" fmla="*/ 1420661 h 3330971"/>
              <a:gd name="connsiteX32" fmla="*/ 4378623 w 4378623"/>
              <a:gd name="connsiteY32" fmla="*/ 1836132 h 3330971"/>
              <a:gd name="connsiteX33" fmla="*/ 4363902 w 4378623"/>
              <a:gd name="connsiteY33" fmla="*/ 2211036 h 3330971"/>
              <a:gd name="connsiteX34" fmla="*/ 4114941 w 4378623"/>
              <a:gd name="connsiteY34" fmla="*/ 2463077 h 3330971"/>
              <a:gd name="connsiteX35" fmla="*/ 3750965 w 4378623"/>
              <a:gd name="connsiteY35" fmla="*/ 2650382 h 3330971"/>
              <a:gd name="connsiteX36" fmla="*/ 551294 w 4378623"/>
              <a:gd name="connsiteY36" fmla="*/ 3328046 h 3330971"/>
              <a:gd name="connsiteX37" fmla="*/ 548640 w 4378623"/>
              <a:gd name="connsiteY37" fmla="*/ 3330971 h 3330971"/>
              <a:gd name="connsiteX38" fmla="*/ 254965 w 4378623"/>
              <a:gd name="connsiteY38" fmla="*/ 3249085 h 3330971"/>
              <a:gd name="connsiteX39" fmla="*/ 17221 w 4378623"/>
              <a:gd name="connsiteY39" fmla="*/ 2864627 h 3330971"/>
              <a:gd name="connsiteX40" fmla="*/ 0 w 4378623"/>
              <a:gd name="connsiteY40" fmla="*/ 2435269 h 3330971"/>
              <a:gd name="connsiteX41" fmla="*/ 253898 w 4378623"/>
              <a:gd name="connsiteY41" fmla="*/ 2137884 h 3330971"/>
              <a:gd name="connsiteX42" fmla="*/ 585216 w 4378623"/>
              <a:gd name="connsiteY42" fmla="*/ 2055588 h 3330971"/>
              <a:gd name="connsiteX43" fmla="*/ 619658 w 4378623"/>
              <a:gd name="connsiteY43" fmla="*/ 1804333 h 3330971"/>
              <a:gd name="connsiteX44" fmla="*/ 721309 w 4378623"/>
              <a:gd name="connsiteY44" fmla="*/ 1465595 h 3330971"/>
              <a:gd name="connsiteX45" fmla="*/ 949909 w 4378623"/>
              <a:gd name="connsiteY45" fmla="*/ 1228261 h 3330971"/>
              <a:gd name="connsiteX46" fmla="*/ 1268882 w 4378623"/>
              <a:gd name="connsiteY46" fmla="*/ 1218707 h 3330971"/>
              <a:gd name="connsiteX47" fmla="*/ 1609344 w 4378623"/>
              <a:gd name="connsiteY47" fmla="*/ 1250916 h 3330971"/>
              <a:gd name="connsiteX48" fmla="*/ 1614376 w 4378623"/>
              <a:gd name="connsiteY48" fmla="*/ 1252876 h 3330971"/>
              <a:gd name="connsiteX49" fmla="*/ 1544271 w 4378623"/>
              <a:gd name="connsiteY49" fmla="*/ 625178 h 3330971"/>
              <a:gd name="connsiteX50" fmla="*/ 1855167 w 4378623"/>
              <a:gd name="connsiteY50" fmla="*/ 140546 h 3330971"/>
              <a:gd name="connsiteX51" fmla="*/ 2495247 w 4378623"/>
              <a:gd name="connsiteY5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002309 w 4378623"/>
              <a:gd name="connsiteY9" fmla="*/ 2344149 h 3330971"/>
              <a:gd name="connsiteX10" fmla="*/ 3173672 w 4378623"/>
              <a:gd name="connsiteY10" fmla="*/ 2055029 h 3330971"/>
              <a:gd name="connsiteX11" fmla="*/ 3167322 w 4378623"/>
              <a:gd name="connsiteY11" fmla="*/ 1855028 h 3330971"/>
              <a:gd name="connsiteX12" fmla="*/ 3262659 w 4378623"/>
              <a:gd name="connsiteY12" fmla="*/ 1781808 h 3330971"/>
              <a:gd name="connsiteX13" fmla="*/ 3284624 w 4378623"/>
              <a:gd name="connsiteY13" fmla="*/ 1646882 h 3330971"/>
              <a:gd name="connsiteX14" fmla="*/ 3176848 w 4378623"/>
              <a:gd name="connsiteY14" fmla="*/ 1557982 h 3330971"/>
              <a:gd name="connsiteX15" fmla="*/ 3243263 w 4378623"/>
              <a:gd name="connsiteY15" fmla="*/ 1496058 h 3330971"/>
              <a:gd name="connsiteX16" fmla="*/ 3224300 w 4378623"/>
              <a:gd name="connsiteY16" fmla="*/ 1385128 h 3330971"/>
              <a:gd name="connsiteX17" fmla="*/ 3090950 w 4378623"/>
              <a:gd name="connsiteY17" fmla="*/ 1267629 h 3330971"/>
              <a:gd name="connsiteX18" fmla="*/ 2703513 w 4378623"/>
              <a:gd name="connsiteY18" fmla="*/ 1302749 h 3330971"/>
              <a:gd name="connsiteX19" fmla="*/ 2599247 w 4378623"/>
              <a:gd name="connsiteY19" fmla="*/ 1278230 h 3330971"/>
              <a:gd name="connsiteX20" fmla="*/ 2652768 w 4378623"/>
              <a:gd name="connsiteY20" fmla="*/ 1105590 h 3330971"/>
              <a:gd name="connsiteX21" fmla="*/ 2664069 w 4378623"/>
              <a:gd name="connsiteY21" fmla="*/ 937567 h 3330971"/>
              <a:gd name="connsiteX22" fmla="*/ 2579743 w 4378623"/>
              <a:gd name="connsiteY22" fmla="*/ 632767 h 3330971"/>
              <a:gd name="connsiteX23" fmla="*/ 2438644 w 4378623"/>
              <a:gd name="connsiteY23" fmla="*/ 565840 h 3330971"/>
              <a:gd name="connsiteX24" fmla="*/ 2495247 w 4378623"/>
              <a:gd name="connsiteY24" fmla="*/ 0 h 3330971"/>
              <a:gd name="connsiteX25" fmla="*/ 2496489 w 4378623"/>
              <a:gd name="connsiteY25" fmla="*/ 11616 h 3330971"/>
              <a:gd name="connsiteX26" fmla="*/ 3089319 w 4378623"/>
              <a:gd name="connsiteY26" fmla="*/ 64226 h 3330971"/>
              <a:gd name="connsiteX27" fmla="*/ 3374856 w 4378623"/>
              <a:gd name="connsiteY27" fmla="*/ 369969 h 3330971"/>
              <a:gd name="connsiteX28" fmla="*/ 3510232 w 4378623"/>
              <a:gd name="connsiteY28" fmla="*/ 813600 h 3330971"/>
              <a:gd name="connsiteX29" fmla="*/ 4068016 w 4378623"/>
              <a:gd name="connsiteY29" fmla="*/ 1105046 h 3330971"/>
              <a:gd name="connsiteX30" fmla="*/ 4234392 w 4378623"/>
              <a:gd name="connsiteY30" fmla="*/ 1420661 h 3330971"/>
              <a:gd name="connsiteX31" fmla="*/ 4378623 w 4378623"/>
              <a:gd name="connsiteY31" fmla="*/ 1836132 h 3330971"/>
              <a:gd name="connsiteX32" fmla="*/ 4363902 w 4378623"/>
              <a:gd name="connsiteY32" fmla="*/ 2211036 h 3330971"/>
              <a:gd name="connsiteX33" fmla="*/ 4114941 w 4378623"/>
              <a:gd name="connsiteY33" fmla="*/ 2463077 h 3330971"/>
              <a:gd name="connsiteX34" fmla="*/ 3750965 w 4378623"/>
              <a:gd name="connsiteY34" fmla="*/ 2650382 h 3330971"/>
              <a:gd name="connsiteX35" fmla="*/ 551294 w 4378623"/>
              <a:gd name="connsiteY35" fmla="*/ 3328046 h 3330971"/>
              <a:gd name="connsiteX36" fmla="*/ 548640 w 4378623"/>
              <a:gd name="connsiteY36" fmla="*/ 3330971 h 3330971"/>
              <a:gd name="connsiteX37" fmla="*/ 254965 w 4378623"/>
              <a:gd name="connsiteY37" fmla="*/ 3249085 h 3330971"/>
              <a:gd name="connsiteX38" fmla="*/ 17221 w 4378623"/>
              <a:gd name="connsiteY38" fmla="*/ 2864627 h 3330971"/>
              <a:gd name="connsiteX39" fmla="*/ 0 w 4378623"/>
              <a:gd name="connsiteY39" fmla="*/ 2435269 h 3330971"/>
              <a:gd name="connsiteX40" fmla="*/ 253898 w 4378623"/>
              <a:gd name="connsiteY40" fmla="*/ 2137884 h 3330971"/>
              <a:gd name="connsiteX41" fmla="*/ 585216 w 4378623"/>
              <a:gd name="connsiteY41" fmla="*/ 2055588 h 3330971"/>
              <a:gd name="connsiteX42" fmla="*/ 619658 w 4378623"/>
              <a:gd name="connsiteY42" fmla="*/ 1804333 h 3330971"/>
              <a:gd name="connsiteX43" fmla="*/ 721309 w 4378623"/>
              <a:gd name="connsiteY43" fmla="*/ 1465595 h 3330971"/>
              <a:gd name="connsiteX44" fmla="*/ 949909 w 4378623"/>
              <a:gd name="connsiteY44" fmla="*/ 1228261 h 3330971"/>
              <a:gd name="connsiteX45" fmla="*/ 1268882 w 4378623"/>
              <a:gd name="connsiteY45" fmla="*/ 1218707 h 3330971"/>
              <a:gd name="connsiteX46" fmla="*/ 1609344 w 4378623"/>
              <a:gd name="connsiteY46" fmla="*/ 1250916 h 3330971"/>
              <a:gd name="connsiteX47" fmla="*/ 1614376 w 4378623"/>
              <a:gd name="connsiteY47" fmla="*/ 1252876 h 3330971"/>
              <a:gd name="connsiteX48" fmla="*/ 1544271 w 4378623"/>
              <a:gd name="connsiteY48" fmla="*/ 625178 h 3330971"/>
              <a:gd name="connsiteX49" fmla="*/ 1855167 w 4378623"/>
              <a:gd name="connsiteY49" fmla="*/ 140546 h 3330971"/>
              <a:gd name="connsiteX50" fmla="*/ 2495247 w 4378623"/>
              <a:gd name="connsiteY5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2704996 w 4378623"/>
              <a:gd name="connsiteY8" fmla="*/ 2447182 h 3330971"/>
              <a:gd name="connsiteX9" fmla="*/ 3173672 w 4378623"/>
              <a:gd name="connsiteY9" fmla="*/ 2055029 h 3330971"/>
              <a:gd name="connsiteX10" fmla="*/ 3167322 w 4378623"/>
              <a:gd name="connsiteY10" fmla="*/ 1855028 h 3330971"/>
              <a:gd name="connsiteX11" fmla="*/ 3262659 w 4378623"/>
              <a:gd name="connsiteY11" fmla="*/ 1781808 h 3330971"/>
              <a:gd name="connsiteX12" fmla="*/ 3284624 w 4378623"/>
              <a:gd name="connsiteY12" fmla="*/ 1646882 h 3330971"/>
              <a:gd name="connsiteX13" fmla="*/ 3176848 w 4378623"/>
              <a:gd name="connsiteY13" fmla="*/ 1557982 h 3330971"/>
              <a:gd name="connsiteX14" fmla="*/ 3243263 w 4378623"/>
              <a:gd name="connsiteY14" fmla="*/ 1496058 h 3330971"/>
              <a:gd name="connsiteX15" fmla="*/ 3224300 w 4378623"/>
              <a:gd name="connsiteY15" fmla="*/ 1385128 h 3330971"/>
              <a:gd name="connsiteX16" fmla="*/ 3090950 w 4378623"/>
              <a:gd name="connsiteY16" fmla="*/ 1267629 h 3330971"/>
              <a:gd name="connsiteX17" fmla="*/ 2703513 w 4378623"/>
              <a:gd name="connsiteY17" fmla="*/ 1302749 h 3330971"/>
              <a:gd name="connsiteX18" fmla="*/ 2599247 w 4378623"/>
              <a:gd name="connsiteY18" fmla="*/ 1278230 h 3330971"/>
              <a:gd name="connsiteX19" fmla="*/ 2652768 w 4378623"/>
              <a:gd name="connsiteY19" fmla="*/ 1105590 h 3330971"/>
              <a:gd name="connsiteX20" fmla="*/ 2664069 w 4378623"/>
              <a:gd name="connsiteY20" fmla="*/ 937567 h 3330971"/>
              <a:gd name="connsiteX21" fmla="*/ 2579743 w 4378623"/>
              <a:gd name="connsiteY21" fmla="*/ 632767 h 3330971"/>
              <a:gd name="connsiteX22" fmla="*/ 2438644 w 4378623"/>
              <a:gd name="connsiteY22" fmla="*/ 565840 h 3330971"/>
              <a:gd name="connsiteX23" fmla="*/ 2495247 w 4378623"/>
              <a:gd name="connsiteY23" fmla="*/ 0 h 3330971"/>
              <a:gd name="connsiteX24" fmla="*/ 2496489 w 4378623"/>
              <a:gd name="connsiteY24" fmla="*/ 11616 h 3330971"/>
              <a:gd name="connsiteX25" fmla="*/ 3089319 w 4378623"/>
              <a:gd name="connsiteY25" fmla="*/ 64226 h 3330971"/>
              <a:gd name="connsiteX26" fmla="*/ 3374856 w 4378623"/>
              <a:gd name="connsiteY26" fmla="*/ 369969 h 3330971"/>
              <a:gd name="connsiteX27" fmla="*/ 3510232 w 4378623"/>
              <a:gd name="connsiteY27" fmla="*/ 813600 h 3330971"/>
              <a:gd name="connsiteX28" fmla="*/ 4068016 w 4378623"/>
              <a:gd name="connsiteY28" fmla="*/ 1105046 h 3330971"/>
              <a:gd name="connsiteX29" fmla="*/ 4234392 w 4378623"/>
              <a:gd name="connsiteY29" fmla="*/ 1420661 h 3330971"/>
              <a:gd name="connsiteX30" fmla="*/ 4378623 w 4378623"/>
              <a:gd name="connsiteY30" fmla="*/ 1836132 h 3330971"/>
              <a:gd name="connsiteX31" fmla="*/ 4363902 w 4378623"/>
              <a:gd name="connsiteY31" fmla="*/ 2211036 h 3330971"/>
              <a:gd name="connsiteX32" fmla="*/ 4114941 w 4378623"/>
              <a:gd name="connsiteY32" fmla="*/ 2463077 h 3330971"/>
              <a:gd name="connsiteX33" fmla="*/ 3750965 w 4378623"/>
              <a:gd name="connsiteY33" fmla="*/ 2650382 h 3330971"/>
              <a:gd name="connsiteX34" fmla="*/ 551294 w 4378623"/>
              <a:gd name="connsiteY34" fmla="*/ 3328046 h 3330971"/>
              <a:gd name="connsiteX35" fmla="*/ 548640 w 4378623"/>
              <a:gd name="connsiteY35" fmla="*/ 3330971 h 3330971"/>
              <a:gd name="connsiteX36" fmla="*/ 254965 w 4378623"/>
              <a:gd name="connsiteY36" fmla="*/ 3249085 h 3330971"/>
              <a:gd name="connsiteX37" fmla="*/ 17221 w 4378623"/>
              <a:gd name="connsiteY37" fmla="*/ 2864627 h 3330971"/>
              <a:gd name="connsiteX38" fmla="*/ 0 w 4378623"/>
              <a:gd name="connsiteY38" fmla="*/ 2435269 h 3330971"/>
              <a:gd name="connsiteX39" fmla="*/ 253898 w 4378623"/>
              <a:gd name="connsiteY39" fmla="*/ 2137884 h 3330971"/>
              <a:gd name="connsiteX40" fmla="*/ 585216 w 4378623"/>
              <a:gd name="connsiteY40" fmla="*/ 2055588 h 3330971"/>
              <a:gd name="connsiteX41" fmla="*/ 619658 w 4378623"/>
              <a:gd name="connsiteY41" fmla="*/ 1804333 h 3330971"/>
              <a:gd name="connsiteX42" fmla="*/ 721309 w 4378623"/>
              <a:gd name="connsiteY42" fmla="*/ 1465595 h 3330971"/>
              <a:gd name="connsiteX43" fmla="*/ 949909 w 4378623"/>
              <a:gd name="connsiteY43" fmla="*/ 1228261 h 3330971"/>
              <a:gd name="connsiteX44" fmla="*/ 1268882 w 4378623"/>
              <a:gd name="connsiteY44" fmla="*/ 1218707 h 3330971"/>
              <a:gd name="connsiteX45" fmla="*/ 1609344 w 4378623"/>
              <a:gd name="connsiteY45" fmla="*/ 1250916 h 3330971"/>
              <a:gd name="connsiteX46" fmla="*/ 1614376 w 4378623"/>
              <a:gd name="connsiteY46" fmla="*/ 1252876 h 3330971"/>
              <a:gd name="connsiteX47" fmla="*/ 1544271 w 4378623"/>
              <a:gd name="connsiteY47" fmla="*/ 625178 h 3330971"/>
              <a:gd name="connsiteX48" fmla="*/ 1855167 w 4378623"/>
              <a:gd name="connsiteY48" fmla="*/ 140546 h 3330971"/>
              <a:gd name="connsiteX49" fmla="*/ 2495247 w 4378623"/>
              <a:gd name="connsiteY4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2548492 w 4378623"/>
              <a:gd name="connsiteY7" fmla="*/ 2480635 h 3330971"/>
              <a:gd name="connsiteX8" fmla="*/ 3173672 w 4378623"/>
              <a:gd name="connsiteY8" fmla="*/ 2055029 h 3330971"/>
              <a:gd name="connsiteX9" fmla="*/ 3167322 w 4378623"/>
              <a:gd name="connsiteY9" fmla="*/ 1855028 h 3330971"/>
              <a:gd name="connsiteX10" fmla="*/ 3262659 w 4378623"/>
              <a:gd name="connsiteY10" fmla="*/ 1781808 h 3330971"/>
              <a:gd name="connsiteX11" fmla="*/ 3284624 w 4378623"/>
              <a:gd name="connsiteY11" fmla="*/ 1646882 h 3330971"/>
              <a:gd name="connsiteX12" fmla="*/ 3176848 w 4378623"/>
              <a:gd name="connsiteY12" fmla="*/ 1557982 h 3330971"/>
              <a:gd name="connsiteX13" fmla="*/ 3243263 w 4378623"/>
              <a:gd name="connsiteY13" fmla="*/ 1496058 h 3330971"/>
              <a:gd name="connsiteX14" fmla="*/ 3224300 w 4378623"/>
              <a:gd name="connsiteY14" fmla="*/ 1385128 h 3330971"/>
              <a:gd name="connsiteX15" fmla="*/ 3090950 w 4378623"/>
              <a:gd name="connsiteY15" fmla="*/ 1267629 h 3330971"/>
              <a:gd name="connsiteX16" fmla="*/ 2703513 w 4378623"/>
              <a:gd name="connsiteY16" fmla="*/ 1302749 h 3330971"/>
              <a:gd name="connsiteX17" fmla="*/ 2599247 w 4378623"/>
              <a:gd name="connsiteY17" fmla="*/ 1278230 h 3330971"/>
              <a:gd name="connsiteX18" fmla="*/ 2652768 w 4378623"/>
              <a:gd name="connsiteY18" fmla="*/ 1105590 h 3330971"/>
              <a:gd name="connsiteX19" fmla="*/ 2664069 w 4378623"/>
              <a:gd name="connsiteY19" fmla="*/ 937567 h 3330971"/>
              <a:gd name="connsiteX20" fmla="*/ 2579743 w 4378623"/>
              <a:gd name="connsiteY20" fmla="*/ 632767 h 3330971"/>
              <a:gd name="connsiteX21" fmla="*/ 2438644 w 4378623"/>
              <a:gd name="connsiteY21" fmla="*/ 565840 h 3330971"/>
              <a:gd name="connsiteX22" fmla="*/ 2495247 w 4378623"/>
              <a:gd name="connsiteY22" fmla="*/ 0 h 3330971"/>
              <a:gd name="connsiteX23" fmla="*/ 2496489 w 4378623"/>
              <a:gd name="connsiteY23" fmla="*/ 11616 h 3330971"/>
              <a:gd name="connsiteX24" fmla="*/ 3089319 w 4378623"/>
              <a:gd name="connsiteY24" fmla="*/ 64226 h 3330971"/>
              <a:gd name="connsiteX25" fmla="*/ 3374856 w 4378623"/>
              <a:gd name="connsiteY25" fmla="*/ 369969 h 3330971"/>
              <a:gd name="connsiteX26" fmla="*/ 3510232 w 4378623"/>
              <a:gd name="connsiteY26" fmla="*/ 813600 h 3330971"/>
              <a:gd name="connsiteX27" fmla="*/ 4068016 w 4378623"/>
              <a:gd name="connsiteY27" fmla="*/ 1105046 h 3330971"/>
              <a:gd name="connsiteX28" fmla="*/ 4234392 w 4378623"/>
              <a:gd name="connsiteY28" fmla="*/ 1420661 h 3330971"/>
              <a:gd name="connsiteX29" fmla="*/ 4378623 w 4378623"/>
              <a:gd name="connsiteY29" fmla="*/ 1836132 h 3330971"/>
              <a:gd name="connsiteX30" fmla="*/ 4363902 w 4378623"/>
              <a:gd name="connsiteY30" fmla="*/ 2211036 h 3330971"/>
              <a:gd name="connsiteX31" fmla="*/ 4114941 w 4378623"/>
              <a:gd name="connsiteY31" fmla="*/ 2463077 h 3330971"/>
              <a:gd name="connsiteX32" fmla="*/ 3750965 w 4378623"/>
              <a:gd name="connsiteY32" fmla="*/ 2650382 h 3330971"/>
              <a:gd name="connsiteX33" fmla="*/ 551294 w 4378623"/>
              <a:gd name="connsiteY33" fmla="*/ 3328046 h 3330971"/>
              <a:gd name="connsiteX34" fmla="*/ 548640 w 4378623"/>
              <a:gd name="connsiteY34" fmla="*/ 3330971 h 3330971"/>
              <a:gd name="connsiteX35" fmla="*/ 254965 w 4378623"/>
              <a:gd name="connsiteY35" fmla="*/ 3249085 h 3330971"/>
              <a:gd name="connsiteX36" fmla="*/ 17221 w 4378623"/>
              <a:gd name="connsiteY36" fmla="*/ 2864627 h 3330971"/>
              <a:gd name="connsiteX37" fmla="*/ 0 w 4378623"/>
              <a:gd name="connsiteY37" fmla="*/ 2435269 h 3330971"/>
              <a:gd name="connsiteX38" fmla="*/ 253898 w 4378623"/>
              <a:gd name="connsiteY38" fmla="*/ 2137884 h 3330971"/>
              <a:gd name="connsiteX39" fmla="*/ 585216 w 4378623"/>
              <a:gd name="connsiteY39" fmla="*/ 2055588 h 3330971"/>
              <a:gd name="connsiteX40" fmla="*/ 619658 w 4378623"/>
              <a:gd name="connsiteY40" fmla="*/ 1804333 h 3330971"/>
              <a:gd name="connsiteX41" fmla="*/ 721309 w 4378623"/>
              <a:gd name="connsiteY41" fmla="*/ 1465595 h 3330971"/>
              <a:gd name="connsiteX42" fmla="*/ 949909 w 4378623"/>
              <a:gd name="connsiteY42" fmla="*/ 1228261 h 3330971"/>
              <a:gd name="connsiteX43" fmla="*/ 1268882 w 4378623"/>
              <a:gd name="connsiteY43" fmla="*/ 1218707 h 3330971"/>
              <a:gd name="connsiteX44" fmla="*/ 1609344 w 4378623"/>
              <a:gd name="connsiteY44" fmla="*/ 1250916 h 3330971"/>
              <a:gd name="connsiteX45" fmla="*/ 1614376 w 4378623"/>
              <a:gd name="connsiteY45" fmla="*/ 1252876 h 3330971"/>
              <a:gd name="connsiteX46" fmla="*/ 1544271 w 4378623"/>
              <a:gd name="connsiteY46" fmla="*/ 625178 h 3330971"/>
              <a:gd name="connsiteX47" fmla="*/ 1855167 w 4378623"/>
              <a:gd name="connsiteY47" fmla="*/ 140546 h 3330971"/>
              <a:gd name="connsiteX48" fmla="*/ 2495247 w 4378623"/>
              <a:gd name="connsiteY4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2327947 w 4378623"/>
              <a:gd name="connsiteY6" fmla="*/ 2521807 h 3330971"/>
              <a:gd name="connsiteX7" fmla="*/ 3173672 w 4378623"/>
              <a:gd name="connsiteY7" fmla="*/ 2055029 h 3330971"/>
              <a:gd name="connsiteX8" fmla="*/ 3167322 w 4378623"/>
              <a:gd name="connsiteY8" fmla="*/ 1855028 h 3330971"/>
              <a:gd name="connsiteX9" fmla="*/ 3262659 w 4378623"/>
              <a:gd name="connsiteY9" fmla="*/ 1781808 h 3330971"/>
              <a:gd name="connsiteX10" fmla="*/ 3284624 w 4378623"/>
              <a:gd name="connsiteY10" fmla="*/ 1646882 h 3330971"/>
              <a:gd name="connsiteX11" fmla="*/ 3176848 w 4378623"/>
              <a:gd name="connsiteY11" fmla="*/ 1557982 h 3330971"/>
              <a:gd name="connsiteX12" fmla="*/ 3243263 w 4378623"/>
              <a:gd name="connsiteY12" fmla="*/ 1496058 h 3330971"/>
              <a:gd name="connsiteX13" fmla="*/ 3224300 w 4378623"/>
              <a:gd name="connsiteY13" fmla="*/ 1385128 h 3330971"/>
              <a:gd name="connsiteX14" fmla="*/ 3090950 w 4378623"/>
              <a:gd name="connsiteY14" fmla="*/ 1267629 h 3330971"/>
              <a:gd name="connsiteX15" fmla="*/ 2703513 w 4378623"/>
              <a:gd name="connsiteY15" fmla="*/ 1302749 h 3330971"/>
              <a:gd name="connsiteX16" fmla="*/ 2599247 w 4378623"/>
              <a:gd name="connsiteY16" fmla="*/ 1278230 h 3330971"/>
              <a:gd name="connsiteX17" fmla="*/ 2652768 w 4378623"/>
              <a:gd name="connsiteY17" fmla="*/ 1105590 h 3330971"/>
              <a:gd name="connsiteX18" fmla="*/ 2664069 w 4378623"/>
              <a:gd name="connsiteY18" fmla="*/ 937567 h 3330971"/>
              <a:gd name="connsiteX19" fmla="*/ 2579743 w 4378623"/>
              <a:gd name="connsiteY19" fmla="*/ 632767 h 3330971"/>
              <a:gd name="connsiteX20" fmla="*/ 2438644 w 4378623"/>
              <a:gd name="connsiteY20" fmla="*/ 565840 h 3330971"/>
              <a:gd name="connsiteX21" fmla="*/ 2495247 w 4378623"/>
              <a:gd name="connsiteY21" fmla="*/ 0 h 3330971"/>
              <a:gd name="connsiteX22" fmla="*/ 2496489 w 4378623"/>
              <a:gd name="connsiteY22" fmla="*/ 11616 h 3330971"/>
              <a:gd name="connsiteX23" fmla="*/ 3089319 w 4378623"/>
              <a:gd name="connsiteY23" fmla="*/ 64226 h 3330971"/>
              <a:gd name="connsiteX24" fmla="*/ 3374856 w 4378623"/>
              <a:gd name="connsiteY24" fmla="*/ 369969 h 3330971"/>
              <a:gd name="connsiteX25" fmla="*/ 3510232 w 4378623"/>
              <a:gd name="connsiteY25" fmla="*/ 813600 h 3330971"/>
              <a:gd name="connsiteX26" fmla="*/ 4068016 w 4378623"/>
              <a:gd name="connsiteY26" fmla="*/ 1105046 h 3330971"/>
              <a:gd name="connsiteX27" fmla="*/ 4234392 w 4378623"/>
              <a:gd name="connsiteY27" fmla="*/ 1420661 h 3330971"/>
              <a:gd name="connsiteX28" fmla="*/ 4378623 w 4378623"/>
              <a:gd name="connsiteY28" fmla="*/ 1836132 h 3330971"/>
              <a:gd name="connsiteX29" fmla="*/ 4363902 w 4378623"/>
              <a:gd name="connsiteY29" fmla="*/ 2211036 h 3330971"/>
              <a:gd name="connsiteX30" fmla="*/ 4114941 w 4378623"/>
              <a:gd name="connsiteY30" fmla="*/ 2463077 h 3330971"/>
              <a:gd name="connsiteX31" fmla="*/ 3750965 w 4378623"/>
              <a:gd name="connsiteY31" fmla="*/ 2650382 h 3330971"/>
              <a:gd name="connsiteX32" fmla="*/ 551294 w 4378623"/>
              <a:gd name="connsiteY32" fmla="*/ 3328046 h 3330971"/>
              <a:gd name="connsiteX33" fmla="*/ 548640 w 4378623"/>
              <a:gd name="connsiteY33" fmla="*/ 3330971 h 3330971"/>
              <a:gd name="connsiteX34" fmla="*/ 254965 w 4378623"/>
              <a:gd name="connsiteY34" fmla="*/ 3249085 h 3330971"/>
              <a:gd name="connsiteX35" fmla="*/ 17221 w 4378623"/>
              <a:gd name="connsiteY35" fmla="*/ 2864627 h 3330971"/>
              <a:gd name="connsiteX36" fmla="*/ 0 w 4378623"/>
              <a:gd name="connsiteY36" fmla="*/ 2435269 h 3330971"/>
              <a:gd name="connsiteX37" fmla="*/ 253898 w 4378623"/>
              <a:gd name="connsiteY37" fmla="*/ 2137884 h 3330971"/>
              <a:gd name="connsiteX38" fmla="*/ 585216 w 4378623"/>
              <a:gd name="connsiteY38" fmla="*/ 2055588 h 3330971"/>
              <a:gd name="connsiteX39" fmla="*/ 619658 w 4378623"/>
              <a:gd name="connsiteY39" fmla="*/ 1804333 h 3330971"/>
              <a:gd name="connsiteX40" fmla="*/ 721309 w 4378623"/>
              <a:gd name="connsiteY40" fmla="*/ 1465595 h 3330971"/>
              <a:gd name="connsiteX41" fmla="*/ 949909 w 4378623"/>
              <a:gd name="connsiteY41" fmla="*/ 1228261 h 3330971"/>
              <a:gd name="connsiteX42" fmla="*/ 1268882 w 4378623"/>
              <a:gd name="connsiteY42" fmla="*/ 1218707 h 3330971"/>
              <a:gd name="connsiteX43" fmla="*/ 1609344 w 4378623"/>
              <a:gd name="connsiteY43" fmla="*/ 1250916 h 3330971"/>
              <a:gd name="connsiteX44" fmla="*/ 1614376 w 4378623"/>
              <a:gd name="connsiteY44" fmla="*/ 1252876 h 3330971"/>
              <a:gd name="connsiteX45" fmla="*/ 1544271 w 4378623"/>
              <a:gd name="connsiteY45" fmla="*/ 625178 h 3330971"/>
              <a:gd name="connsiteX46" fmla="*/ 1855167 w 4378623"/>
              <a:gd name="connsiteY46" fmla="*/ 140546 h 3330971"/>
              <a:gd name="connsiteX47" fmla="*/ 2495247 w 4378623"/>
              <a:gd name="connsiteY4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1999606 w 4378623"/>
              <a:gd name="connsiteY5" fmla="*/ 2542574 h 3330971"/>
              <a:gd name="connsiteX6" fmla="*/ 3173672 w 4378623"/>
              <a:gd name="connsiteY6" fmla="*/ 2055029 h 3330971"/>
              <a:gd name="connsiteX7" fmla="*/ 3167322 w 4378623"/>
              <a:gd name="connsiteY7" fmla="*/ 1855028 h 3330971"/>
              <a:gd name="connsiteX8" fmla="*/ 3262659 w 4378623"/>
              <a:gd name="connsiteY8" fmla="*/ 1781808 h 3330971"/>
              <a:gd name="connsiteX9" fmla="*/ 3284624 w 4378623"/>
              <a:gd name="connsiteY9" fmla="*/ 1646882 h 3330971"/>
              <a:gd name="connsiteX10" fmla="*/ 3176848 w 4378623"/>
              <a:gd name="connsiteY10" fmla="*/ 1557982 h 3330971"/>
              <a:gd name="connsiteX11" fmla="*/ 3243263 w 4378623"/>
              <a:gd name="connsiteY11" fmla="*/ 1496058 h 3330971"/>
              <a:gd name="connsiteX12" fmla="*/ 3224300 w 4378623"/>
              <a:gd name="connsiteY12" fmla="*/ 1385128 h 3330971"/>
              <a:gd name="connsiteX13" fmla="*/ 3090950 w 4378623"/>
              <a:gd name="connsiteY13" fmla="*/ 1267629 h 3330971"/>
              <a:gd name="connsiteX14" fmla="*/ 2703513 w 4378623"/>
              <a:gd name="connsiteY14" fmla="*/ 1302749 h 3330971"/>
              <a:gd name="connsiteX15" fmla="*/ 2599247 w 4378623"/>
              <a:gd name="connsiteY15" fmla="*/ 1278230 h 3330971"/>
              <a:gd name="connsiteX16" fmla="*/ 2652768 w 4378623"/>
              <a:gd name="connsiteY16" fmla="*/ 1105590 h 3330971"/>
              <a:gd name="connsiteX17" fmla="*/ 2664069 w 4378623"/>
              <a:gd name="connsiteY17" fmla="*/ 937567 h 3330971"/>
              <a:gd name="connsiteX18" fmla="*/ 2579743 w 4378623"/>
              <a:gd name="connsiteY18" fmla="*/ 632767 h 3330971"/>
              <a:gd name="connsiteX19" fmla="*/ 2438644 w 4378623"/>
              <a:gd name="connsiteY19" fmla="*/ 565840 h 3330971"/>
              <a:gd name="connsiteX20" fmla="*/ 2495247 w 4378623"/>
              <a:gd name="connsiteY20" fmla="*/ 0 h 3330971"/>
              <a:gd name="connsiteX21" fmla="*/ 2496489 w 4378623"/>
              <a:gd name="connsiteY21" fmla="*/ 11616 h 3330971"/>
              <a:gd name="connsiteX22" fmla="*/ 3089319 w 4378623"/>
              <a:gd name="connsiteY22" fmla="*/ 64226 h 3330971"/>
              <a:gd name="connsiteX23" fmla="*/ 3374856 w 4378623"/>
              <a:gd name="connsiteY23" fmla="*/ 369969 h 3330971"/>
              <a:gd name="connsiteX24" fmla="*/ 3510232 w 4378623"/>
              <a:gd name="connsiteY24" fmla="*/ 813600 h 3330971"/>
              <a:gd name="connsiteX25" fmla="*/ 4068016 w 4378623"/>
              <a:gd name="connsiteY25" fmla="*/ 1105046 h 3330971"/>
              <a:gd name="connsiteX26" fmla="*/ 4234392 w 4378623"/>
              <a:gd name="connsiteY26" fmla="*/ 1420661 h 3330971"/>
              <a:gd name="connsiteX27" fmla="*/ 4378623 w 4378623"/>
              <a:gd name="connsiteY27" fmla="*/ 1836132 h 3330971"/>
              <a:gd name="connsiteX28" fmla="*/ 4363902 w 4378623"/>
              <a:gd name="connsiteY28" fmla="*/ 2211036 h 3330971"/>
              <a:gd name="connsiteX29" fmla="*/ 4114941 w 4378623"/>
              <a:gd name="connsiteY29" fmla="*/ 2463077 h 3330971"/>
              <a:gd name="connsiteX30" fmla="*/ 3750965 w 4378623"/>
              <a:gd name="connsiteY30" fmla="*/ 2650382 h 3330971"/>
              <a:gd name="connsiteX31" fmla="*/ 551294 w 4378623"/>
              <a:gd name="connsiteY31" fmla="*/ 3328046 h 3330971"/>
              <a:gd name="connsiteX32" fmla="*/ 548640 w 4378623"/>
              <a:gd name="connsiteY32" fmla="*/ 3330971 h 3330971"/>
              <a:gd name="connsiteX33" fmla="*/ 254965 w 4378623"/>
              <a:gd name="connsiteY33" fmla="*/ 3249085 h 3330971"/>
              <a:gd name="connsiteX34" fmla="*/ 17221 w 4378623"/>
              <a:gd name="connsiteY34" fmla="*/ 2864627 h 3330971"/>
              <a:gd name="connsiteX35" fmla="*/ 0 w 4378623"/>
              <a:gd name="connsiteY35" fmla="*/ 2435269 h 3330971"/>
              <a:gd name="connsiteX36" fmla="*/ 253898 w 4378623"/>
              <a:gd name="connsiteY36" fmla="*/ 2137884 h 3330971"/>
              <a:gd name="connsiteX37" fmla="*/ 585216 w 4378623"/>
              <a:gd name="connsiteY37" fmla="*/ 2055588 h 3330971"/>
              <a:gd name="connsiteX38" fmla="*/ 619658 w 4378623"/>
              <a:gd name="connsiteY38" fmla="*/ 1804333 h 3330971"/>
              <a:gd name="connsiteX39" fmla="*/ 721309 w 4378623"/>
              <a:gd name="connsiteY39" fmla="*/ 1465595 h 3330971"/>
              <a:gd name="connsiteX40" fmla="*/ 949909 w 4378623"/>
              <a:gd name="connsiteY40" fmla="*/ 1228261 h 3330971"/>
              <a:gd name="connsiteX41" fmla="*/ 1268882 w 4378623"/>
              <a:gd name="connsiteY41" fmla="*/ 1218707 h 3330971"/>
              <a:gd name="connsiteX42" fmla="*/ 1609344 w 4378623"/>
              <a:gd name="connsiteY42" fmla="*/ 1250916 h 3330971"/>
              <a:gd name="connsiteX43" fmla="*/ 1614376 w 4378623"/>
              <a:gd name="connsiteY43" fmla="*/ 1252876 h 3330971"/>
              <a:gd name="connsiteX44" fmla="*/ 1544271 w 4378623"/>
              <a:gd name="connsiteY44" fmla="*/ 625178 h 3330971"/>
              <a:gd name="connsiteX45" fmla="*/ 1855167 w 4378623"/>
              <a:gd name="connsiteY45" fmla="*/ 140546 h 3330971"/>
              <a:gd name="connsiteX46" fmla="*/ 2495247 w 4378623"/>
              <a:gd name="connsiteY4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1885306 w 4378623"/>
              <a:gd name="connsiteY4" fmla="*/ 2498124 h 3330971"/>
              <a:gd name="connsiteX5" fmla="*/ 3173672 w 4378623"/>
              <a:gd name="connsiteY5" fmla="*/ 2055029 h 3330971"/>
              <a:gd name="connsiteX6" fmla="*/ 3167322 w 4378623"/>
              <a:gd name="connsiteY6" fmla="*/ 1855028 h 3330971"/>
              <a:gd name="connsiteX7" fmla="*/ 3262659 w 4378623"/>
              <a:gd name="connsiteY7" fmla="*/ 1781808 h 3330971"/>
              <a:gd name="connsiteX8" fmla="*/ 3284624 w 4378623"/>
              <a:gd name="connsiteY8" fmla="*/ 1646882 h 3330971"/>
              <a:gd name="connsiteX9" fmla="*/ 3176848 w 4378623"/>
              <a:gd name="connsiteY9" fmla="*/ 1557982 h 3330971"/>
              <a:gd name="connsiteX10" fmla="*/ 3243263 w 4378623"/>
              <a:gd name="connsiteY10" fmla="*/ 1496058 h 3330971"/>
              <a:gd name="connsiteX11" fmla="*/ 3224300 w 4378623"/>
              <a:gd name="connsiteY11" fmla="*/ 1385128 h 3330971"/>
              <a:gd name="connsiteX12" fmla="*/ 3090950 w 4378623"/>
              <a:gd name="connsiteY12" fmla="*/ 1267629 h 3330971"/>
              <a:gd name="connsiteX13" fmla="*/ 2703513 w 4378623"/>
              <a:gd name="connsiteY13" fmla="*/ 1302749 h 3330971"/>
              <a:gd name="connsiteX14" fmla="*/ 2599247 w 4378623"/>
              <a:gd name="connsiteY14" fmla="*/ 1278230 h 3330971"/>
              <a:gd name="connsiteX15" fmla="*/ 2652768 w 4378623"/>
              <a:gd name="connsiteY15" fmla="*/ 1105590 h 3330971"/>
              <a:gd name="connsiteX16" fmla="*/ 2664069 w 4378623"/>
              <a:gd name="connsiteY16" fmla="*/ 937567 h 3330971"/>
              <a:gd name="connsiteX17" fmla="*/ 2579743 w 4378623"/>
              <a:gd name="connsiteY17" fmla="*/ 632767 h 3330971"/>
              <a:gd name="connsiteX18" fmla="*/ 2438644 w 4378623"/>
              <a:gd name="connsiteY18" fmla="*/ 565840 h 3330971"/>
              <a:gd name="connsiteX19" fmla="*/ 2495247 w 4378623"/>
              <a:gd name="connsiteY19" fmla="*/ 0 h 3330971"/>
              <a:gd name="connsiteX20" fmla="*/ 2496489 w 4378623"/>
              <a:gd name="connsiteY20" fmla="*/ 11616 h 3330971"/>
              <a:gd name="connsiteX21" fmla="*/ 3089319 w 4378623"/>
              <a:gd name="connsiteY21" fmla="*/ 64226 h 3330971"/>
              <a:gd name="connsiteX22" fmla="*/ 3374856 w 4378623"/>
              <a:gd name="connsiteY22" fmla="*/ 369969 h 3330971"/>
              <a:gd name="connsiteX23" fmla="*/ 3510232 w 4378623"/>
              <a:gd name="connsiteY23" fmla="*/ 813600 h 3330971"/>
              <a:gd name="connsiteX24" fmla="*/ 4068016 w 4378623"/>
              <a:gd name="connsiteY24" fmla="*/ 1105046 h 3330971"/>
              <a:gd name="connsiteX25" fmla="*/ 4234392 w 4378623"/>
              <a:gd name="connsiteY25" fmla="*/ 1420661 h 3330971"/>
              <a:gd name="connsiteX26" fmla="*/ 4378623 w 4378623"/>
              <a:gd name="connsiteY26" fmla="*/ 1836132 h 3330971"/>
              <a:gd name="connsiteX27" fmla="*/ 4363902 w 4378623"/>
              <a:gd name="connsiteY27" fmla="*/ 2211036 h 3330971"/>
              <a:gd name="connsiteX28" fmla="*/ 4114941 w 4378623"/>
              <a:gd name="connsiteY28" fmla="*/ 2463077 h 3330971"/>
              <a:gd name="connsiteX29" fmla="*/ 3750965 w 4378623"/>
              <a:gd name="connsiteY29" fmla="*/ 2650382 h 3330971"/>
              <a:gd name="connsiteX30" fmla="*/ 551294 w 4378623"/>
              <a:gd name="connsiteY30" fmla="*/ 3328046 h 3330971"/>
              <a:gd name="connsiteX31" fmla="*/ 548640 w 4378623"/>
              <a:gd name="connsiteY31" fmla="*/ 3330971 h 3330971"/>
              <a:gd name="connsiteX32" fmla="*/ 254965 w 4378623"/>
              <a:gd name="connsiteY32" fmla="*/ 3249085 h 3330971"/>
              <a:gd name="connsiteX33" fmla="*/ 17221 w 4378623"/>
              <a:gd name="connsiteY33" fmla="*/ 2864627 h 3330971"/>
              <a:gd name="connsiteX34" fmla="*/ 0 w 4378623"/>
              <a:gd name="connsiteY34" fmla="*/ 2435269 h 3330971"/>
              <a:gd name="connsiteX35" fmla="*/ 253898 w 4378623"/>
              <a:gd name="connsiteY35" fmla="*/ 2137884 h 3330971"/>
              <a:gd name="connsiteX36" fmla="*/ 585216 w 4378623"/>
              <a:gd name="connsiteY36" fmla="*/ 2055588 h 3330971"/>
              <a:gd name="connsiteX37" fmla="*/ 619658 w 4378623"/>
              <a:gd name="connsiteY37" fmla="*/ 1804333 h 3330971"/>
              <a:gd name="connsiteX38" fmla="*/ 721309 w 4378623"/>
              <a:gd name="connsiteY38" fmla="*/ 1465595 h 3330971"/>
              <a:gd name="connsiteX39" fmla="*/ 949909 w 4378623"/>
              <a:gd name="connsiteY39" fmla="*/ 1228261 h 3330971"/>
              <a:gd name="connsiteX40" fmla="*/ 1268882 w 4378623"/>
              <a:gd name="connsiteY40" fmla="*/ 1218707 h 3330971"/>
              <a:gd name="connsiteX41" fmla="*/ 1609344 w 4378623"/>
              <a:gd name="connsiteY41" fmla="*/ 1250916 h 3330971"/>
              <a:gd name="connsiteX42" fmla="*/ 1614376 w 4378623"/>
              <a:gd name="connsiteY42" fmla="*/ 1252876 h 3330971"/>
              <a:gd name="connsiteX43" fmla="*/ 1544271 w 4378623"/>
              <a:gd name="connsiteY43" fmla="*/ 625178 h 3330971"/>
              <a:gd name="connsiteX44" fmla="*/ 1855167 w 4378623"/>
              <a:gd name="connsiteY44" fmla="*/ 140546 h 3330971"/>
              <a:gd name="connsiteX45" fmla="*/ 2495247 w 4378623"/>
              <a:gd name="connsiteY4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73672 w 4378623"/>
              <a:gd name="connsiteY4" fmla="*/ 2055029 h 3330971"/>
              <a:gd name="connsiteX5" fmla="*/ 3167322 w 4378623"/>
              <a:gd name="connsiteY5" fmla="*/ 1855028 h 3330971"/>
              <a:gd name="connsiteX6" fmla="*/ 3262659 w 4378623"/>
              <a:gd name="connsiteY6" fmla="*/ 1781808 h 3330971"/>
              <a:gd name="connsiteX7" fmla="*/ 3284624 w 4378623"/>
              <a:gd name="connsiteY7" fmla="*/ 1646882 h 3330971"/>
              <a:gd name="connsiteX8" fmla="*/ 3176848 w 4378623"/>
              <a:gd name="connsiteY8" fmla="*/ 1557982 h 3330971"/>
              <a:gd name="connsiteX9" fmla="*/ 3243263 w 4378623"/>
              <a:gd name="connsiteY9" fmla="*/ 1496058 h 3330971"/>
              <a:gd name="connsiteX10" fmla="*/ 3224300 w 4378623"/>
              <a:gd name="connsiteY10" fmla="*/ 1385128 h 3330971"/>
              <a:gd name="connsiteX11" fmla="*/ 3090950 w 4378623"/>
              <a:gd name="connsiteY11" fmla="*/ 1267629 h 3330971"/>
              <a:gd name="connsiteX12" fmla="*/ 2703513 w 4378623"/>
              <a:gd name="connsiteY12" fmla="*/ 1302749 h 3330971"/>
              <a:gd name="connsiteX13" fmla="*/ 2599247 w 4378623"/>
              <a:gd name="connsiteY13" fmla="*/ 1278230 h 3330971"/>
              <a:gd name="connsiteX14" fmla="*/ 2652768 w 4378623"/>
              <a:gd name="connsiteY14" fmla="*/ 1105590 h 3330971"/>
              <a:gd name="connsiteX15" fmla="*/ 2664069 w 4378623"/>
              <a:gd name="connsiteY15" fmla="*/ 937567 h 3330971"/>
              <a:gd name="connsiteX16" fmla="*/ 2579743 w 4378623"/>
              <a:gd name="connsiteY16" fmla="*/ 632767 h 3330971"/>
              <a:gd name="connsiteX17" fmla="*/ 2438644 w 4378623"/>
              <a:gd name="connsiteY17" fmla="*/ 565840 h 3330971"/>
              <a:gd name="connsiteX18" fmla="*/ 2495247 w 4378623"/>
              <a:gd name="connsiteY18" fmla="*/ 0 h 3330971"/>
              <a:gd name="connsiteX19" fmla="*/ 2496489 w 4378623"/>
              <a:gd name="connsiteY19" fmla="*/ 11616 h 3330971"/>
              <a:gd name="connsiteX20" fmla="*/ 3089319 w 4378623"/>
              <a:gd name="connsiteY20" fmla="*/ 64226 h 3330971"/>
              <a:gd name="connsiteX21" fmla="*/ 3374856 w 4378623"/>
              <a:gd name="connsiteY21" fmla="*/ 369969 h 3330971"/>
              <a:gd name="connsiteX22" fmla="*/ 3510232 w 4378623"/>
              <a:gd name="connsiteY22" fmla="*/ 813600 h 3330971"/>
              <a:gd name="connsiteX23" fmla="*/ 4068016 w 4378623"/>
              <a:gd name="connsiteY23" fmla="*/ 1105046 h 3330971"/>
              <a:gd name="connsiteX24" fmla="*/ 4234392 w 4378623"/>
              <a:gd name="connsiteY24" fmla="*/ 1420661 h 3330971"/>
              <a:gd name="connsiteX25" fmla="*/ 4378623 w 4378623"/>
              <a:gd name="connsiteY25" fmla="*/ 1836132 h 3330971"/>
              <a:gd name="connsiteX26" fmla="*/ 4363902 w 4378623"/>
              <a:gd name="connsiteY26" fmla="*/ 2211036 h 3330971"/>
              <a:gd name="connsiteX27" fmla="*/ 4114941 w 4378623"/>
              <a:gd name="connsiteY27" fmla="*/ 2463077 h 3330971"/>
              <a:gd name="connsiteX28" fmla="*/ 3750965 w 4378623"/>
              <a:gd name="connsiteY28" fmla="*/ 2650382 h 3330971"/>
              <a:gd name="connsiteX29" fmla="*/ 551294 w 4378623"/>
              <a:gd name="connsiteY29" fmla="*/ 3328046 h 3330971"/>
              <a:gd name="connsiteX30" fmla="*/ 548640 w 4378623"/>
              <a:gd name="connsiteY30" fmla="*/ 3330971 h 3330971"/>
              <a:gd name="connsiteX31" fmla="*/ 254965 w 4378623"/>
              <a:gd name="connsiteY31" fmla="*/ 3249085 h 3330971"/>
              <a:gd name="connsiteX32" fmla="*/ 17221 w 4378623"/>
              <a:gd name="connsiteY32" fmla="*/ 2864627 h 3330971"/>
              <a:gd name="connsiteX33" fmla="*/ 0 w 4378623"/>
              <a:gd name="connsiteY33" fmla="*/ 2435269 h 3330971"/>
              <a:gd name="connsiteX34" fmla="*/ 253898 w 4378623"/>
              <a:gd name="connsiteY34" fmla="*/ 2137884 h 3330971"/>
              <a:gd name="connsiteX35" fmla="*/ 585216 w 4378623"/>
              <a:gd name="connsiteY35" fmla="*/ 2055588 h 3330971"/>
              <a:gd name="connsiteX36" fmla="*/ 619658 w 4378623"/>
              <a:gd name="connsiteY36" fmla="*/ 1804333 h 3330971"/>
              <a:gd name="connsiteX37" fmla="*/ 721309 w 4378623"/>
              <a:gd name="connsiteY37" fmla="*/ 1465595 h 3330971"/>
              <a:gd name="connsiteX38" fmla="*/ 949909 w 4378623"/>
              <a:gd name="connsiteY38" fmla="*/ 1228261 h 3330971"/>
              <a:gd name="connsiteX39" fmla="*/ 1268882 w 4378623"/>
              <a:gd name="connsiteY39" fmla="*/ 1218707 h 3330971"/>
              <a:gd name="connsiteX40" fmla="*/ 1609344 w 4378623"/>
              <a:gd name="connsiteY40" fmla="*/ 1250916 h 3330971"/>
              <a:gd name="connsiteX41" fmla="*/ 1614376 w 4378623"/>
              <a:gd name="connsiteY41" fmla="*/ 1252876 h 3330971"/>
              <a:gd name="connsiteX42" fmla="*/ 1544271 w 4378623"/>
              <a:gd name="connsiteY42" fmla="*/ 625178 h 3330971"/>
              <a:gd name="connsiteX43" fmla="*/ 1855167 w 4378623"/>
              <a:gd name="connsiteY43" fmla="*/ 140546 h 3330971"/>
              <a:gd name="connsiteX44" fmla="*/ 2495247 w 4378623"/>
              <a:gd name="connsiteY44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62659 w 4378623"/>
              <a:gd name="connsiteY5" fmla="*/ 1781808 h 3330971"/>
              <a:gd name="connsiteX6" fmla="*/ 3284624 w 4378623"/>
              <a:gd name="connsiteY6" fmla="*/ 1646882 h 3330971"/>
              <a:gd name="connsiteX7" fmla="*/ 3176848 w 4378623"/>
              <a:gd name="connsiteY7" fmla="*/ 1557982 h 3330971"/>
              <a:gd name="connsiteX8" fmla="*/ 3243263 w 4378623"/>
              <a:gd name="connsiteY8" fmla="*/ 1496058 h 3330971"/>
              <a:gd name="connsiteX9" fmla="*/ 3224300 w 4378623"/>
              <a:gd name="connsiteY9" fmla="*/ 1385128 h 3330971"/>
              <a:gd name="connsiteX10" fmla="*/ 3090950 w 4378623"/>
              <a:gd name="connsiteY10" fmla="*/ 1267629 h 3330971"/>
              <a:gd name="connsiteX11" fmla="*/ 2703513 w 4378623"/>
              <a:gd name="connsiteY11" fmla="*/ 1302749 h 3330971"/>
              <a:gd name="connsiteX12" fmla="*/ 2599247 w 4378623"/>
              <a:gd name="connsiteY12" fmla="*/ 1278230 h 3330971"/>
              <a:gd name="connsiteX13" fmla="*/ 2652768 w 4378623"/>
              <a:gd name="connsiteY13" fmla="*/ 1105590 h 3330971"/>
              <a:gd name="connsiteX14" fmla="*/ 2664069 w 4378623"/>
              <a:gd name="connsiteY14" fmla="*/ 937567 h 3330971"/>
              <a:gd name="connsiteX15" fmla="*/ 2579743 w 4378623"/>
              <a:gd name="connsiteY15" fmla="*/ 632767 h 3330971"/>
              <a:gd name="connsiteX16" fmla="*/ 2438644 w 4378623"/>
              <a:gd name="connsiteY16" fmla="*/ 565840 h 3330971"/>
              <a:gd name="connsiteX17" fmla="*/ 2495247 w 4378623"/>
              <a:gd name="connsiteY17" fmla="*/ 0 h 3330971"/>
              <a:gd name="connsiteX18" fmla="*/ 2496489 w 4378623"/>
              <a:gd name="connsiteY18" fmla="*/ 11616 h 3330971"/>
              <a:gd name="connsiteX19" fmla="*/ 3089319 w 4378623"/>
              <a:gd name="connsiteY19" fmla="*/ 64226 h 3330971"/>
              <a:gd name="connsiteX20" fmla="*/ 3374856 w 4378623"/>
              <a:gd name="connsiteY20" fmla="*/ 369969 h 3330971"/>
              <a:gd name="connsiteX21" fmla="*/ 3510232 w 4378623"/>
              <a:gd name="connsiteY21" fmla="*/ 813600 h 3330971"/>
              <a:gd name="connsiteX22" fmla="*/ 4068016 w 4378623"/>
              <a:gd name="connsiteY22" fmla="*/ 1105046 h 3330971"/>
              <a:gd name="connsiteX23" fmla="*/ 4234392 w 4378623"/>
              <a:gd name="connsiteY23" fmla="*/ 1420661 h 3330971"/>
              <a:gd name="connsiteX24" fmla="*/ 4378623 w 4378623"/>
              <a:gd name="connsiteY24" fmla="*/ 1836132 h 3330971"/>
              <a:gd name="connsiteX25" fmla="*/ 4363902 w 4378623"/>
              <a:gd name="connsiteY25" fmla="*/ 2211036 h 3330971"/>
              <a:gd name="connsiteX26" fmla="*/ 4114941 w 4378623"/>
              <a:gd name="connsiteY26" fmla="*/ 2463077 h 3330971"/>
              <a:gd name="connsiteX27" fmla="*/ 3750965 w 4378623"/>
              <a:gd name="connsiteY27" fmla="*/ 2650382 h 3330971"/>
              <a:gd name="connsiteX28" fmla="*/ 551294 w 4378623"/>
              <a:gd name="connsiteY28" fmla="*/ 3328046 h 3330971"/>
              <a:gd name="connsiteX29" fmla="*/ 548640 w 4378623"/>
              <a:gd name="connsiteY29" fmla="*/ 3330971 h 3330971"/>
              <a:gd name="connsiteX30" fmla="*/ 254965 w 4378623"/>
              <a:gd name="connsiteY30" fmla="*/ 3249085 h 3330971"/>
              <a:gd name="connsiteX31" fmla="*/ 17221 w 4378623"/>
              <a:gd name="connsiteY31" fmla="*/ 2864627 h 3330971"/>
              <a:gd name="connsiteX32" fmla="*/ 0 w 4378623"/>
              <a:gd name="connsiteY32" fmla="*/ 2435269 h 3330971"/>
              <a:gd name="connsiteX33" fmla="*/ 253898 w 4378623"/>
              <a:gd name="connsiteY33" fmla="*/ 2137884 h 3330971"/>
              <a:gd name="connsiteX34" fmla="*/ 585216 w 4378623"/>
              <a:gd name="connsiteY34" fmla="*/ 2055588 h 3330971"/>
              <a:gd name="connsiteX35" fmla="*/ 619658 w 4378623"/>
              <a:gd name="connsiteY35" fmla="*/ 1804333 h 3330971"/>
              <a:gd name="connsiteX36" fmla="*/ 721309 w 4378623"/>
              <a:gd name="connsiteY36" fmla="*/ 1465595 h 3330971"/>
              <a:gd name="connsiteX37" fmla="*/ 949909 w 4378623"/>
              <a:gd name="connsiteY37" fmla="*/ 1228261 h 3330971"/>
              <a:gd name="connsiteX38" fmla="*/ 1268882 w 4378623"/>
              <a:gd name="connsiteY38" fmla="*/ 1218707 h 3330971"/>
              <a:gd name="connsiteX39" fmla="*/ 1609344 w 4378623"/>
              <a:gd name="connsiteY39" fmla="*/ 1250916 h 3330971"/>
              <a:gd name="connsiteX40" fmla="*/ 1614376 w 4378623"/>
              <a:gd name="connsiteY40" fmla="*/ 1252876 h 3330971"/>
              <a:gd name="connsiteX41" fmla="*/ 1544271 w 4378623"/>
              <a:gd name="connsiteY41" fmla="*/ 625178 h 3330971"/>
              <a:gd name="connsiteX42" fmla="*/ 1855167 w 4378623"/>
              <a:gd name="connsiteY42" fmla="*/ 140546 h 3330971"/>
              <a:gd name="connsiteX43" fmla="*/ 2495247 w 4378623"/>
              <a:gd name="connsiteY43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284624 w 4378623"/>
              <a:gd name="connsiteY5" fmla="*/ 1646882 h 3330971"/>
              <a:gd name="connsiteX6" fmla="*/ 3176848 w 4378623"/>
              <a:gd name="connsiteY6" fmla="*/ 1557982 h 3330971"/>
              <a:gd name="connsiteX7" fmla="*/ 3243263 w 4378623"/>
              <a:gd name="connsiteY7" fmla="*/ 1496058 h 3330971"/>
              <a:gd name="connsiteX8" fmla="*/ 3224300 w 4378623"/>
              <a:gd name="connsiteY8" fmla="*/ 1385128 h 3330971"/>
              <a:gd name="connsiteX9" fmla="*/ 3090950 w 4378623"/>
              <a:gd name="connsiteY9" fmla="*/ 1267629 h 3330971"/>
              <a:gd name="connsiteX10" fmla="*/ 2703513 w 4378623"/>
              <a:gd name="connsiteY10" fmla="*/ 1302749 h 3330971"/>
              <a:gd name="connsiteX11" fmla="*/ 2599247 w 4378623"/>
              <a:gd name="connsiteY11" fmla="*/ 1278230 h 3330971"/>
              <a:gd name="connsiteX12" fmla="*/ 2652768 w 4378623"/>
              <a:gd name="connsiteY12" fmla="*/ 1105590 h 3330971"/>
              <a:gd name="connsiteX13" fmla="*/ 2664069 w 4378623"/>
              <a:gd name="connsiteY13" fmla="*/ 937567 h 3330971"/>
              <a:gd name="connsiteX14" fmla="*/ 2579743 w 4378623"/>
              <a:gd name="connsiteY14" fmla="*/ 632767 h 3330971"/>
              <a:gd name="connsiteX15" fmla="*/ 2438644 w 4378623"/>
              <a:gd name="connsiteY15" fmla="*/ 565840 h 3330971"/>
              <a:gd name="connsiteX16" fmla="*/ 2495247 w 4378623"/>
              <a:gd name="connsiteY16" fmla="*/ 0 h 3330971"/>
              <a:gd name="connsiteX17" fmla="*/ 2496489 w 4378623"/>
              <a:gd name="connsiteY17" fmla="*/ 11616 h 3330971"/>
              <a:gd name="connsiteX18" fmla="*/ 3089319 w 4378623"/>
              <a:gd name="connsiteY18" fmla="*/ 64226 h 3330971"/>
              <a:gd name="connsiteX19" fmla="*/ 3374856 w 4378623"/>
              <a:gd name="connsiteY19" fmla="*/ 369969 h 3330971"/>
              <a:gd name="connsiteX20" fmla="*/ 3510232 w 4378623"/>
              <a:gd name="connsiteY20" fmla="*/ 813600 h 3330971"/>
              <a:gd name="connsiteX21" fmla="*/ 4068016 w 4378623"/>
              <a:gd name="connsiteY21" fmla="*/ 1105046 h 3330971"/>
              <a:gd name="connsiteX22" fmla="*/ 4234392 w 4378623"/>
              <a:gd name="connsiteY22" fmla="*/ 1420661 h 3330971"/>
              <a:gd name="connsiteX23" fmla="*/ 4378623 w 4378623"/>
              <a:gd name="connsiteY23" fmla="*/ 1836132 h 3330971"/>
              <a:gd name="connsiteX24" fmla="*/ 4363902 w 4378623"/>
              <a:gd name="connsiteY24" fmla="*/ 2211036 h 3330971"/>
              <a:gd name="connsiteX25" fmla="*/ 4114941 w 4378623"/>
              <a:gd name="connsiteY25" fmla="*/ 2463077 h 3330971"/>
              <a:gd name="connsiteX26" fmla="*/ 3750965 w 4378623"/>
              <a:gd name="connsiteY26" fmla="*/ 2650382 h 3330971"/>
              <a:gd name="connsiteX27" fmla="*/ 551294 w 4378623"/>
              <a:gd name="connsiteY27" fmla="*/ 3328046 h 3330971"/>
              <a:gd name="connsiteX28" fmla="*/ 548640 w 4378623"/>
              <a:gd name="connsiteY28" fmla="*/ 3330971 h 3330971"/>
              <a:gd name="connsiteX29" fmla="*/ 254965 w 4378623"/>
              <a:gd name="connsiteY29" fmla="*/ 3249085 h 3330971"/>
              <a:gd name="connsiteX30" fmla="*/ 17221 w 4378623"/>
              <a:gd name="connsiteY30" fmla="*/ 2864627 h 3330971"/>
              <a:gd name="connsiteX31" fmla="*/ 0 w 4378623"/>
              <a:gd name="connsiteY31" fmla="*/ 2435269 h 3330971"/>
              <a:gd name="connsiteX32" fmla="*/ 253898 w 4378623"/>
              <a:gd name="connsiteY32" fmla="*/ 2137884 h 3330971"/>
              <a:gd name="connsiteX33" fmla="*/ 585216 w 4378623"/>
              <a:gd name="connsiteY33" fmla="*/ 2055588 h 3330971"/>
              <a:gd name="connsiteX34" fmla="*/ 619658 w 4378623"/>
              <a:gd name="connsiteY34" fmla="*/ 1804333 h 3330971"/>
              <a:gd name="connsiteX35" fmla="*/ 721309 w 4378623"/>
              <a:gd name="connsiteY35" fmla="*/ 1465595 h 3330971"/>
              <a:gd name="connsiteX36" fmla="*/ 949909 w 4378623"/>
              <a:gd name="connsiteY36" fmla="*/ 1228261 h 3330971"/>
              <a:gd name="connsiteX37" fmla="*/ 1268882 w 4378623"/>
              <a:gd name="connsiteY37" fmla="*/ 1218707 h 3330971"/>
              <a:gd name="connsiteX38" fmla="*/ 1609344 w 4378623"/>
              <a:gd name="connsiteY38" fmla="*/ 1250916 h 3330971"/>
              <a:gd name="connsiteX39" fmla="*/ 1614376 w 4378623"/>
              <a:gd name="connsiteY39" fmla="*/ 1252876 h 3330971"/>
              <a:gd name="connsiteX40" fmla="*/ 1544271 w 4378623"/>
              <a:gd name="connsiteY40" fmla="*/ 625178 h 3330971"/>
              <a:gd name="connsiteX41" fmla="*/ 1855167 w 4378623"/>
              <a:gd name="connsiteY41" fmla="*/ 140546 h 3330971"/>
              <a:gd name="connsiteX42" fmla="*/ 2495247 w 4378623"/>
              <a:gd name="connsiteY42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224300 w 4378623"/>
              <a:gd name="connsiteY7" fmla="*/ 1385128 h 3330971"/>
              <a:gd name="connsiteX8" fmla="*/ 3090950 w 4378623"/>
              <a:gd name="connsiteY8" fmla="*/ 1267629 h 3330971"/>
              <a:gd name="connsiteX9" fmla="*/ 2703513 w 4378623"/>
              <a:gd name="connsiteY9" fmla="*/ 1302749 h 3330971"/>
              <a:gd name="connsiteX10" fmla="*/ 2599247 w 4378623"/>
              <a:gd name="connsiteY10" fmla="*/ 1278230 h 3330971"/>
              <a:gd name="connsiteX11" fmla="*/ 2652768 w 4378623"/>
              <a:gd name="connsiteY11" fmla="*/ 1105590 h 3330971"/>
              <a:gd name="connsiteX12" fmla="*/ 2664069 w 4378623"/>
              <a:gd name="connsiteY12" fmla="*/ 937567 h 3330971"/>
              <a:gd name="connsiteX13" fmla="*/ 2579743 w 4378623"/>
              <a:gd name="connsiteY13" fmla="*/ 632767 h 3330971"/>
              <a:gd name="connsiteX14" fmla="*/ 2438644 w 4378623"/>
              <a:gd name="connsiteY14" fmla="*/ 565840 h 3330971"/>
              <a:gd name="connsiteX15" fmla="*/ 2495247 w 4378623"/>
              <a:gd name="connsiteY15" fmla="*/ 0 h 3330971"/>
              <a:gd name="connsiteX16" fmla="*/ 2496489 w 4378623"/>
              <a:gd name="connsiteY16" fmla="*/ 11616 h 3330971"/>
              <a:gd name="connsiteX17" fmla="*/ 3089319 w 4378623"/>
              <a:gd name="connsiteY17" fmla="*/ 64226 h 3330971"/>
              <a:gd name="connsiteX18" fmla="*/ 3374856 w 4378623"/>
              <a:gd name="connsiteY18" fmla="*/ 369969 h 3330971"/>
              <a:gd name="connsiteX19" fmla="*/ 3510232 w 4378623"/>
              <a:gd name="connsiteY19" fmla="*/ 813600 h 3330971"/>
              <a:gd name="connsiteX20" fmla="*/ 4068016 w 4378623"/>
              <a:gd name="connsiteY20" fmla="*/ 1105046 h 3330971"/>
              <a:gd name="connsiteX21" fmla="*/ 4234392 w 4378623"/>
              <a:gd name="connsiteY21" fmla="*/ 1420661 h 3330971"/>
              <a:gd name="connsiteX22" fmla="*/ 4378623 w 4378623"/>
              <a:gd name="connsiteY22" fmla="*/ 1836132 h 3330971"/>
              <a:gd name="connsiteX23" fmla="*/ 4363902 w 4378623"/>
              <a:gd name="connsiteY23" fmla="*/ 2211036 h 3330971"/>
              <a:gd name="connsiteX24" fmla="*/ 4114941 w 4378623"/>
              <a:gd name="connsiteY24" fmla="*/ 2463077 h 3330971"/>
              <a:gd name="connsiteX25" fmla="*/ 3750965 w 4378623"/>
              <a:gd name="connsiteY25" fmla="*/ 2650382 h 3330971"/>
              <a:gd name="connsiteX26" fmla="*/ 551294 w 4378623"/>
              <a:gd name="connsiteY26" fmla="*/ 3328046 h 3330971"/>
              <a:gd name="connsiteX27" fmla="*/ 548640 w 4378623"/>
              <a:gd name="connsiteY27" fmla="*/ 3330971 h 3330971"/>
              <a:gd name="connsiteX28" fmla="*/ 254965 w 4378623"/>
              <a:gd name="connsiteY28" fmla="*/ 3249085 h 3330971"/>
              <a:gd name="connsiteX29" fmla="*/ 17221 w 4378623"/>
              <a:gd name="connsiteY29" fmla="*/ 2864627 h 3330971"/>
              <a:gd name="connsiteX30" fmla="*/ 0 w 4378623"/>
              <a:gd name="connsiteY30" fmla="*/ 2435269 h 3330971"/>
              <a:gd name="connsiteX31" fmla="*/ 253898 w 4378623"/>
              <a:gd name="connsiteY31" fmla="*/ 2137884 h 3330971"/>
              <a:gd name="connsiteX32" fmla="*/ 585216 w 4378623"/>
              <a:gd name="connsiteY32" fmla="*/ 2055588 h 3330971"/>
              <a:gd name="connsiteX33" fmla="*/ 619658 w 4378623"/>
              <a:gd name="connsiteY33" fmla="*/ 1804333 h 3330971"/>
              <a:gd name="connsiteX34" fmla="*/ 721309 w 4378623"/>
              <a:gd name="connsiteY34" fmla="*/ 1465595 h 3330971"/>
              <a:gd name="connsiteX35" fmla="*/ 949909 w 4378623"/>
              <a:gd name="connsiteY35" fmla="*/ 1228261 h 3330971"/>
              <a:gd name="connsiteX36" fmla="*/ 1268882 w 4378623"/>
              <a:gd name="connsiteY36" fmla="*/ 1218707 h 3330971"/>
              <a:gd name="connsiteX37" fmla="*/ 1609344 w 4378623"/>
              <a:gd name="connsiteY37" fmla="*/ 1250916 h 3330971"/>
              <a:gd name="connsiteX38" fmla="*/ 1614376 w 4378623"/>
              <a:gd name="connsiteY38" fmla="*/ 1252876 h 3330971"/>
              <a:gd name="connsiteX39" fmla="*/ 1544271 w 4378623"/>
              <a:gd name="connsiteY39" fmla="*/ 625178 h 3330971"/>
              <a:gd name="connsiteX40" fmla="*/ 1855167 w 4378623"/>
              <a:gd name="connsiteY40" fmla="*/ 140546 h 3330971"/>
              <a:gd name="connsiteX41" fmla="*/ 2495247 w 4378623"/>
              <a:gd name="connsiteY41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243263 w 4378623"/>
              <a:gd name="connsiteY6" fmla="*/ 1496058 h 3330971"/>
              <a:gd name="connsiteX7" fmla="*/ 3090950 w 4378623"/>
              <a:gd name="connsiteY7" fmla="*/ 1267629 h 3330971"/>
              <a:gd name="connsiteX8" fmla="*/ 2703513 w 4378623"/>
              <a:gd name="connsiteY8" fmla="*/ 1302749 h 3330971"/>
              <a:gd name="connsiteX9" fmla="*/ 2599247 w 4378623"/>
              <a:gd name="connsiteY9" fmla="*/ 1278230 h 3330971"/>
              <a:gd name="connsiteX10" fmla="*/ 2652768 w 4378623"/>
              <a:gd name="connsiteY10" fmla="*/ 1105590 h 3330971"/>
              <a:gd name="connsiteX11" fmla="*/ 2664069 w 4378623"/>
              <a:gd name="connsiteY11" fmla="*/ 937567 h 3330971"/>
              <a:gd name="connsiteX12" fmla="*/ 2579743 w 4378623"/>
              <a:gd name="connsiteY12" fmla="*/ 632767 h 3330971"/>
              <a:gd name="connsiteX13" fmla="*/ 2438644 w 4378623"/>
              <a:gd name="connsiteY13" fmla="*/ 565840 h 3330971"/>
              <a:gd name="connsiteX14" fmla="*/ 2495247 w 4378623"/>
              <a:gd name="connsiteY14" fmla="*/ 0 h 3330971"/>
              <a:gd name="connsiteX15" fmla="*/ 2496489 w 4378623"/>
              <a:gd name="connsiteY15" fmla="*/ 11616 h 3330971"/>
              <a:gd name="connsiteX16" fmla="*/ 3089319 w 4378623"/>
              <a:gd name="connsiteY16" fmla="*/ 64226 h 3330971"/>
              <a:gd name="connsiteX17" fmla="*/ 3374856 w 4378623"/>
              <a:gd name="connsiteY17" fmla="*/ 369969 h 3330971"/>
              <a:gd name="connsiteX18" fmla="*/ 3510232 w 4378623"/>
              <a:gd name="connsiteY18" fmla="*/ 813600 h 3330971"/>
              <a:gd name="connsiteX19" fmla="*/ 4068016 w 4378623"/>
              <a:gd name="connsiteY19" fmla="*/ 1105046 h 3330971"/>
              <a:gd name="connsiteX20" fmla="*/ 4234392 w 4378623"/>
              <a:gd name="connsiteY20" fmla="*/ 1420661 h 3330971"/>
              <a:gd name="connsiteX21" fmla="*/ 4378623 w 4378623"/>
              <a:gd name="connsiteY21" fmla="*/ 1836132 h 3330971"/>
              <a:gd name="connsiteX22" fmla="*/ 4363902 w 4378623"/>
              <a:gd name="connsiteY22" fmla="*/ 2211036 h 3330971"/>
              <a:gd name="connsiteX23" fmla="*/ 4114941 w 4378623"/>
              <a:gd name="connsiteY23" fmla="*/ 2463077 h 3330971"/>
              <a:gd name="connsiteX24" fmla="*/ 3750965 w 4378623"/>
              <a:gd name="connsiteY24" fmla="*/ 2650382 h 3330971"/>
              <a:gd name="connsiteX25" fmla="*/ 551294 w 4378623"/>
              <a:gd name="connsiteY25" fmla="*/ 3328046 h 3330971"/>
              <a:gd name="connsiteX26" fmla="*/ 548640 w 4378623"/>
              <a:gd name="connsiteY26" fmla="*/ 3330971 h 3330971"/>
              <a:gd name="connsiteX27" fmla="*/ 254965 w 4378623"/>
              <a:gd name="connsiteY27" fmla="*/ 3249085 h 3330971"/>
              <a:gd name="connsiteX28" fmla="*/ 17221 w 4378623"/>
              <a:gd name="connsiteY28" fmla="*/ 2864627 h 3330971"/>
              <a:gd name="connsiteX29" fmla="*/ 0 w 4378623"/>
              <a:gd name="connsiteY29" fmla="*/ 2435269 h 3330971"/>
              <a:gd name="connsiteX30" fmla="*/ 253898 w 4378623"/>
              <a:gd name="connsiteY30" fmla="*/ 2137884 h 3330971"/>
              <a:gd name="connsiteX31" fmla="*/ 585216 w 4378623"/>
              <a:gd name="connsiteY31" fmla="*/ 2055588 h 3330971"/>
              <a:gd name="connsiteX32" fmla="*/ 619658 w 4378623"/>
              <a:gd name="connsiteY32" fmla="*/ 1804333 h 3330971"/>
              <a:gd name="connsiteX33" fmla="*/ 721309 w 4378623"/>
              <a:gd name="connsiteY33" fmla="*/ 1465595 h 3330971"/>
              <a:gd name="connsiteX34" fmla="*/ 949909 w 4378623"/>
              <a:gd name="connsiteY34" fmla="*/ 1228261 h 3330971"/>
              <a:gd name="connsiteX35" fmla="*/ 1268882 w 4378623"/>
              <a:gd name="connsiteY35" fmla="*/ 1218707 h 3330971"/>
              <a:gd name="connsiteX36" fmla="*/ 1609344 w 4378623"/>
              <a:gd name="connsiteY36" fmla="*/ 1250916 h 3330971"/>
              <a:gd name="connsiteX37" fmla="*/ 1614376 w 4378623"/>
              <a:gd name="connsiteY37" fmla="*/ 1252876 h 3330971"/>
              <a:gd name="connsiteX38" fmla="*/ 1544271 w 4378623"/>
              <a:gd name="connsiteY38" fmla="*/ 625178 h 3330971"/>
              <a:gd name="connsiteX39" fmla="*/ 1855167 w 4378623"/>
              <a:gd name="connsiteY39" fmla="*/ 140546 h 3330971"/>
              <a:gd name="connsiteX40" fmla="*/ 2495247 w 4378623"/>
              <a:gd name="connsiteY40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176848 w 4378623"/>
              <a:gd name="connsiteY5" fmla="*/ 1557982 h 3330971"/>
              <a:gd name="connsiteX6" fmla="*/ 3090950 w 4378623"/>
              <a:gd name="connsiteY6" fmla="*/ 1267629 h 3330971"/>
              <a:gd name="connsiteX7" fmla="*/ 2703513 w 4378623"/>
              <a:gd name="connsiteY7" fmla="*/ 1302749 h 3330971"/>
              <a:gd name="connsiteX8" fmla="*/ 2599247 w 4378623"/>
              <a:gd name="connsiteY8" fmla="*/ 1278230 h 3330971"/>
              <a:gd name="connsiteX9" fmla="*/ 2652768 w 4378623"/>
              <a:gd name="connsiteY9" fmla="*/ 1105590 h 3330971"/>
              <a:gd name="connsiteX10" fmla="*/ 2664069 w 4378623"/>
              <a:gd name="connsiteY10" fmla="*/ 937567 h 3330971"/>
              <a:gd name="connsiteX11" fmla="*/ 2579743 w 4378623"/>
              <a:gd name="connsiteY11" fmla="*/ 632767 h 3330971"/>
              <a:gd name="connsiteX12" fmla="*/ 2438644 w 4378623"/>
              <a:gd name="connsiteY12" fmla="*/ 565840 h 3330971"/>
              <a:gd name="connsiteX13" fmla="*/ 2495247 w 4378623"/>
              <a:gd name="connsiteY13" fmla="*/ 0 h 3330971"/>
              <a:gd name="connsiteX14" fmla="*/ 2496489 w 4378623"/>
              <a:gd name="connsiteY14" fmla="*/ 11616 h 3330971"/>
              <a:gd name="connsiteX15" fmla="*/ 3089319 w 4378623"/>
              <a:gd name="connsiteY15" fmla="*/ 64226 h 3330971"/>
              <a:gd name="connsiteX16" fmla="*/ 3374856 w 4378623"/>
              <a:gd name="connsiteY16" fmla="*/ 369969 h 3330971"/>
              <a:gd name="connsiteX17" fmla="*/ 3510232 w 4378623"/>
              <a:gd name="connsiteY17" fmla="*/ 813600 h 3330971"/>
              <a:gd name="connsiteX18" fmla="*/ 4068016 w 4378623"/>
              <a:gd name="connsiteY18" fmla="*/ 1105046 h 3330971"/>
              <a:gd name="connsiteX19" fmla="*/ 4234392 w 4378623"/>
              <a:gd name="connsiteY19" fmla="*/ 1420661 h 3330971"/>
              <a:gd name="connsiteX20" fmla="*/ 4378623 w 4378623"/>
              <a:gd name="connsiteY20" fmla="*/ 1836132 h 3330971"/>
              <a:gd name="connsiteX21" fmla="*/ 4363902 w 4378623"/>
              <a:gd name="connsiteY21" fmla="*/ 2211036 h 3330971"/>
              <a:gd name="connsiteX22" fmla="*/ 4114941 w 4378623"/>
              <a:gd name="connsiteY22" fmla="*/ 2463077 h 3330971"/>
              <a:gd name="connsiteX23" fmla="*/ 3750965 w 4378623"/>
              <a:gd name="connsiteY23" fmla="*/ 2650382 h 3330971"/>
              <a:gd name="connsiteX24" fmla="*/ 551294 w 4378623"/>
              <a:gd name="connsiteY24" fmla="*/ 3328046 h 3330971"/>
              <a:gd name="connsiteX25" fmla="*/ 548640 w 4378623"/>
              <a:gd name="connsiteY25" fmla="*/ 3330971 h 3330971"/>
              <a:gd name="connsiteX26" fmla="*/ 254965 w 4378623"/>
              <a:gd name="connsiteY26" fmla="*/ 3249085 h 3330971"/>
              <a:gd name="connsiteX27" fmla="*/ 17221 w 4378623"/>
              <a:gd name="connsiteY27" fmla="*/ 2864627 h 3330971"/>
              <a:gd name="connsiteX28" fmla="*/ 0 w 4378623"/>
              <a:gd name="connsiteY28" fmla="*/ 2435269 h 3330971"/>
              <a:gd name="connsiteX29" fmla="*/ 253898 w 4378623"/>
              <a:gd name="connsiteY29" fmla="*/ 2137884 h 3330971"/>
              <a:gd name="connsiteX30" fmla="*/ 585216 w 4378623"/>
              <a:gd name="connsiteY30" fmla="*/ 2055588 h 3330971"/>
              <a:gd name="connsiteX31" fmla="*/ 619658 w 4378623"/>
              <a:gd name="connsiteY31" fmla="*/ 1804333 h 3330971"/>
              <a:gd name="connsiteX32" fmla="*/ 721309 w 4378623"/>
              <a:gd name="connsiteY32" fmla="*/ 1465595 h 3330971"/>
              <a:gd name="connsiteX33" fmla="*/ 949909 w 4378623"/>
              <a:gd name="connsiteY33" fmla="*/ 1228261 h 3330971"/>
              <a:gd name="connsiteX34" fmla="*/ 1268882 w 4378623"/>
              <a:gd name="connsiteY34" fmla="*/ 1218707 h 3330971"/>
              <a:gd name="connsiteX35" fmla="*/ 1609344 w 4378623"/>
              <a:gd name="connsiteY35" fmla="*/ 1250916 h 3330971"/>
              <a:gd name="connsiteX36" fmla="*/ 1614376 w 4378623"/>
              <a:gd name="connsiteY36" fmla="*/ 1252876 h 3330971"/>
              <a:gd name="connsiteX37" fmla="*/ 1544271 w 4378623"/>
              <a:gd name="connsiteY37" fmla="*/ 625178 h 3330971"/>
              <a:gd name="connsiteX38" fmla="*/ 1855167 w 4378623"/>
              <a:gd name="connsiteY38" fmla="*/ 140546 h 3330971"/>
              <a:gd name="connsiteX39" fmla="*/ 2495247 w 4378623"/>
              <a:gd name="connsiteY39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599247 w 4378623"/>
              <a:gd name="connsiteY7" fmla="*/ 1278230 h 3330971"/>
              <a:gd name="connsiteX8" fmla="*/ 2652768 w 4378623"/>
              <a:gd name="connsiteY8" fmla="*/ 1105590 h 3330971"/>
              <a:gd name="connsiteX9" fmla="*/ 2664069 w 4378623"/>
              <a:gd name="connsiteY9" fmla="*/ 937567 h 3330971"/>
              <a:gd name="connsiteX10" fmla="*/ 2579743 w 4378623"/>
              <a:gd name="connsiteY10" fmla="*/ 632767 h 3330971"/>
              <a:gd name="connsiteX11" fmla="*/ 2438644 w 4378623"/>
              <a:gd name="connsiteY11" fmla="*/ 565840 h 3330971"/>
              <a:gd name="connsiteX12" fmla="*/ 2495247 w 4378623"/>
              <a:gd name="connsiteY12" fmla="*/ 0 h 3330971"/>
              <a:gd name="connsiteX13" fmla="*/ 2496489 w 4378623"/>
              <a:gd name="connsiteY13" fmla="*/ 11616 h 3330971"/>
              <a:gd name="connsiteX14" fmla="*/ 3089319 w 4378623"/>
              <a:gd name="connsiteY14" fmla="*/ 64226 h 3330971"/>
              <a:gd name="connsiteX15" fmla="*/ 3374856 w 4378623"/>
              <a:gd name="connsiteY15" fmla="*/ 369969 h 3330971"/>
              <a:gd name="connsiteX16" fmla="*/ 3510232 w 4378623"/>
              <a:gd name="connsiteY16" fmla="*/ 813600 h 3330971"/>
              <a:gd name="connsiteX17" fmla="*/ 4068016 w 4378623"/>
              <a:gd name="connsiteY17" fmla="*/ 1105046 h 3330971"/>
              <a:gd name="connsiteX18" fmla="*/ 4234392 w 4378623"/>
              <a:gd name="connsiteY18" fmla="*/ 1420661 h 3330971"/>
              <a:gd name="connsiteX19" fmla="*/ 4378623 w 4378623"/>
              <a:gd name="connsiteY19" fmla="*/ 1836132 h 3330971"/>
              <a:gd name="connsiteX20" fmla="*/ 4363902 w 4378623"/>
              <a:gd name="connsiteY20" fmla="*/ 2211036 h 3330971"/>
              <a:gd name="connsiteX21" fmla="*/ 4114941 w 4378623"/>
              <a:gd name="connsiteY21" fmla="*/ 2463077 h 3330971"/>
              <a:gd name="connsiteX22" fmla="*/ 3750965 w 4378623"/>
              <a:gd name="connsiteY22" fmla="*/ 2650382 h 3330971"/>
              <a:gd name="connsiteX23" fmla="*/ 551294 w 4378623"/>
              <a:gd name="connsiteY23" fmla="*/ 3328046 h 3330971"/>
              <a:gd name="connsiteX24" fmla="*/ 548640 w 4378623"/>
              <a:gd name="connsiteY24" fmla="*/ 3330971 h 3330971"/>
              <a:gd name="connsiteX25" fmla="*/ 254965 w 4378623"/>
              <a:gd name="connsiteY25" fmla="*/ 3249085 h 3330971"/>
              <a:gd name="connsiteX26" fmla="*/ 17221 w 4378623"/>
              <a:gd name="connsiteY26" fmla="*/ 2864627 h 3330971"/>
              <a:gd name="connsiteX27" fmla="*/ 0 w 4378623"/>
              <a:gd name="connsiteY27" fmla="*/ 2435269 h 3330971"/>
              <a:gd name="connsiteX28" fmla="*/ 253898 w 4378623"/>
              <a:gd name="connsiteY28" fmla="*/ 2137884 h 3330971"/>
              <a:gd name="connsiteX29" fmla="*/ 585216 w 4378623"/>
              <a:gd name="connsiteY29" fmla="*/ 2055588 h 3330971"/>
              <a:gd name="connsiteX30" fmla="*/ 619658 w 4378623"/>
              <a:gd name="connsiteY30" fmla="*/ 1804333 h 3330971"/>
              <a:gd name="connsiteX31" fmla="*/ 721309 w 4378623"/>
              <a:gd name="connsiteY31" fmla="*/ 1465595 h 3330971"/>
              <a:gd name="connsiteX32" fmla="*/ 949909 w 4378623"/>
              <a:gd name="connsiteY32" fmla="*/ 1228261 h 3330971"/>
              <a:gd name="connsiteX33" fmla="*/ 1268882 w 4378623"/>
              <a:gd name="connsiteY33" fmla="*/ 1218707 h 3330971"/>
              <a:gd name="connsiteX34" fmla="*/ 1609344 w 4378623"/>
              <a:gd name="connsiteY34" fmla="*/ 1250916 h 3330971"/>
              <a:gd name="connsiteX35" fmla="*/ 1614376 w 4378623"/>
              <a:gd name="connsiteY35" fmla="*/ 1252876 h 3330971"/>
              <a:gd name="connsiteX36" fmla="*/ 1544271 w 4378623"/>
              <a:gd name="connsiteY36" fmla="*/ 625178 h 3330971"/>
              <a:gd name="connsiteX37" fmla="*/ 1855167 w 4378623"/>
              <a:gd name="connsiteY37" fmla="*/ 140546 h 3330971"/>
              <a:gd name="connsiteX38" fmla="*/ 2495247 w 4378623"/>
              <a:gd name="connsiteY38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703513 w 4378623"/>
              <a:gd name="connsiteY6" fmla="*/ 1302749 h 3330971"/>
              <a:gd name="connsiteX7" fmla="*/ 2652768 w 4378623"/>
              <a:gd name="connsiteY7" fmla="*/ 1105590 h 3330971"/>
              <a:gd name="connsiteX8" fmla="*/ 2664069 w 4378623"/>
              <a:gd name="connsiteY8" fmla="*/ 937567 h 3330971"/>
              <a:gd name="connsiteX9" fmla="*/ 2579743 w 4378623"/>
              <a:gd name="connsiteY9" fmla="*/ 632767 h 3330971"/>
              <a:gd name="connsiteX10" fmla="*/ 2438644 w 4378623"/>
              <a:gd name="connsiteY10" fmla="*/ 565840 h 3330971"/>
              <a:gd name="connsiteX11" fmla="*/ 2495247 w 4378623"/>
              <a:gd name="connsiteY11" fmla="*/ 0 h 3330971"/>
              <a:gd name="connsiteX12" fmla="*/ 2496489 w 4378623"/>
              <a:gd name="connsiteY12" fmla="*/ 11616 h 3330971"/>
              <a:gd name="connsiteX13" fmla="*/ 3089319 w 4378623"/>
              <a:gd name="connsiteY13" fmla="*/ 64226 h 3330971"/>
              <a:gd name="connsiteX14" fmla="*/ 3374856 w 4378623"/>
              <a:gd name="connsiteY14" fmla="*/ 369969 h 3330971"/>
              <a:gd name="connsiteX15" fmla="*/ 3510232 w 4378623"/>
              <a:gd name="connsiteY15" fmla="*/ 813600 h 3330971"/>
              <a:gd name="connsiteX16" fmla="*/ 4068016 w 4378623"/>
              <a:gd name="connsiteY16" fmla="*/ 1105046 h 3330971"/>
              <a:gd name="connsiteX17" fmla="*/ 4234392 w 4378623"/>
              <a:gd name="connsiteY17" fmla="*/ 1420661 h 3330971"/>
              <a:gd name="connsiteX18" fmla="*/ 4378623 w 4378623"/>
              <a:gd name="connsiteY18" fmla="*/ 1836132 h 3330971"/>
              <a:gd name="connsiteX19" fmla="*/ 4363902 w 4378623"/>
              <a:gd name="connsiteY19" fmla="*/ 2211036 h 3330971"/>
              <a:gd name="connsiteX20" fmla="*/ 4114941 w 4378623"/>
              <a:gd name="connsiteY20" fmla="*/ 2463077 h 3330971"/>
              <a:gd name="connsiteX21" fmla="*/ 3750965 w 4378623"/>
              <a:gd name="connsiteY21" fmla="*/ 2650382 h 3330971"/>
              <a:gd name="connsiteX22" fmla="*/ 551294 w 4378623"/>
              <a:gd name="connsiteY22" fmla="*/ 3328046 h 3330971"/>
              <a:gd name="connsiteX23" fmla="*/ 548640 w 4378623"/>
              <a:gd name="connsiteY23" fmla="*/ 3330971 h 3330971"/>
              <a:gd name="connsiteX24" fmla="*/ 254965 w 4378623"/>
              <a:gd name="connsiteY24" fmla="*/ 3249085 h 3330971"/>
              <a:gd name="connsiteX25" fmla="*/ 17221 w 4378623"/>
              <a:gd name="connsiteY25" fmla="*/ 2864627 h 3330971"/>
              <a:gd name="connsiteX26" fmla="*/ 0 w 4378623"/>
              <a:gd name="connsiteY26" fmla="*/ 2435269 h 3330971"/>
              <a:gd name="connsiteX27" fmla="*/ 253898 w 4378623"/>
              <a:gd name="connsiteY27" fmla="*/ 2137884 h 3330971"/>
              <a:gd name="connsiteX28" fmla="*/ 585216 w 4378623"/>
              <a:gd name="connsiteY28" fmla="*/ 2055588 h 3330971"/>
              <a:gd name="connsiteX29" fmla="*/ 619658 w 4378623"/>
              <a:gd name="connsiteY29" fmla="*/ 1804333 h 3330971"/>
              <a:gd name="connsiteX30" fmla="*/ 721309 w 4378623"/>
              <a:gd name="connsiteY30" fmla="*/ 1465595 h 3330971"/>
              <a:gd name="connsiteX31" fmla="*/ 949909 w 4378623"/>
              <a:gd name="connsiteY31" fmla="*/ 1228261 h 3330971"/>
              <a:gd name="connsiteX32" fmla="*/ 1268882 w 4378623"/>
              <a:gd name="connsiteY32" fmla="*/ 1218707 h 3330971"/>
              <a:gd name="connsiteX33" fmla="*/ 1609344 w 4378623"/>
              <a:gd name="connsiteY33" fmla="*/ 1250916 h 3330971"/>
              <a:gd name="connsiteX34" fmla="*/ 1614376 w 4378623"/>
              <a:gd name="connsiteY34" fmla="*/ 1252876 h 3330971"/>
              <a:gd name="connsiteX35" fmla="*/ 1544271 w 4378623"/>
              <a:gd name="connsiteY35" fmla="*/ 625178 h 3330971"/>
              <a:gd name="connsiteX36" fmla="*/ 1855167 w 4378623"/>
              <a:gd name="connsiteY36" fmla="*/ 140546 h 3330971"/>
              <a:gd name="connsiteX37" fmla="*/ 2495247 w 4378623"/>
              <a:gd name="connsiteY37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52768 w 4378623"/>
              <a:gd name="connsiteY6" fmla="*/ 1105590 h 3330971"/>
              <a:gd name="connsiteX7" fmla="*/ 2664069 w 4378623"/>
              <a:gd name="connsiteY7" fmla="*/ 937567 h 3330971"/>
              <a:gd name="connsiteX8" fmla="*/ 2579743 w 4378623"/>
              <a:gd name="connsiteY8" fmla="*/ 632767 h 3330971"/>
              <a:gd name="connsiteX9" fmla="*/ 2438644 w 4378623"/>
              <a:gd name="connsiteY9" fmla="*/ 565840 h 3330971"/>
              <a:gd name="connsiteX10" fmla="*/ 2495247 w 4378623"/>
              <a:gd name="connsiteY10" fmla="*/ 0 h 3330971"/>
              <a:gd name="connsiteX11" fmla="*/ 2496489 w 4378623"/>
              <a:gd name="connsiteY11" fmla="*/ 11616 h 3330971"/>
              <a:gd name="connsiteX12" fmla="*/ 3089319 w 4378623"/>
              <a:gd name="connsiteY12" fmla="*/ 64226 h 3330971"/>
              <a:gd name="connsiteX13" fmla="*/ 3374856 w 4378623"/>
              <a:gd name="connsiteY13" fmla="*/ 369969 h 3330971"/>
              <a:gd name="connsiteX14" fmla="*/ 3510232 w 4378623"/>
              <a:gd name="connsiteY14" fmla="*/ 813600 h 3330971"/>
              <a:gd name="connsiteX15" fmla="*/ 4068016 w 4378623"/>
              <a:gd name="connsiteY15" fmla="*/ 1105046 h 3330971"/>
              <a:gd name="connsiteX16" fmla="*/ 4234392 w 4378623"/>
              <a:gd name="connsiteY16" fmla="*/ 1420661 h 3330971"/>
              <a:gd name="connsiteX17" fmla="*/ 4378623 w 4378623"/>
              <a:gd name="connsiteY17" fmla="*/ 1836132 h 3330971"/>
              <a:gd name="connsiteX18" fmla="*/ 4363902 w 4378623"/>
              <a:gd name="connsiteY18" fmla="*/ 2211036 h 3330971"/>
              <a:gd name="connsiteX19" fmla="*/ 4114941 w 4378623"/>
              <a:gd name="connsiteY19" fmla="*/ 2463077 h 3330971"/>
              <a:gd name="connsiteX20" fmla="*/ 3750965 w 4378623"/>
              <a:gd name="connsiteY20" fmla="*/ 2650382 h 3330971"/>
              <a:gd name="connsiteX21" fmla="*/ 551294 w 4378623"/>
              <a:gd name="connsiteY21" fmla="*/ 3328046 h 3330971"/>
              <a:gd name="connsiteX22" fmla="*/ 548640 w 4378623"/>
              <a:gd name="connsiteY22" fmla="*/ 3330971 h 3330971"/>
              <a:gd name="connsiteX23" fmla="*/ 254965 w 4378623"/>
              <a:gd name="connsiteY23" fmla="*/ 3249085 h 3330971"/>
              <a:gd name="connsiteX24" fmla="*/ 17221 w 4378623"/>
              <a:gd name="connsiteY24" fmla="*/ 2864627 h 3330971"/>
              <a:gd name="connsiteX25" fmla="*/ 0 w 4378623"/>
              <a:gd name="connsiteY25" fmla="*/ 2435269 h 3330971"/>
              <a:gd name="connsiteX26" fmla="*/ 253898 w 4378623"/>
              <a:gd name="connsiteY26" fmla="*/ 2137884 h 3330971"/>
              <a:gd name="connsiteX27" fmla="*/ 585216 w 4378623"/>
              <a:gd name="connsiteY27" fmla="*/ 2055588 h 3330971"/>
              <a:gd name="connsiteX28" fmla="*/ 619658 w 4378623"/>
              <a:gd name="connsiteY28" fmla="*/ 1804333 h 3330971"/>
              <a:gd name="connsiteX29" fmla="*/ 721309 w 4378623"/>
              <a:gd name="connsiteY29" fmla="*/ 1465595 h 3330971"/>
              <a:gd name="connsiteX30" fmla="*/ 949909 w 4378623"/>
              <a:gd name="connsiteY30" fmla="*/ 1228261 h 3330971"/>
              <a:gd name="connsiteX31" fmla="*/ 1268882 w 4378623"/>
              <a:gd name="connsiteY31" fmla="*/ 1218707 h 3330971"/>
              <a:gd name="connsiteX32" fmla="*/ 1609344 w 4378623"/>
              <a:gd name="connsiteY32" fmla="*/ 1250916 h 3330971"/>
              <a:gd name="connsiteX33" fmla="*/ 1614376 w 4378623"/>
              <a:gd name="connsiteY33" fmla="*/ 1252876 h 3330971"/>
              <a:gd name="connsiteX34" fmla="*/ 1544271 w 4378623"/>
              <a:gd name="connsiteY34" fmla="*/ 625178 h 3330971"/>
              <a:gd name="connsiteX35" fmla="*/ 1855167 w 4378623"/>
              <a:gd name="connsiteY35" fmla="*/ 140546 h 3330971"/>
              <a:gd name="connsiteX36" fmla="*/ 2495247 w 4378623"/>
              <a:gd name="connsiteY36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664069 w 4378623"/>
              <a:gd name="connsiteY6" fmla="*/ 937567 h 3330971"/>
              <a:gd name="connsiteX7" fmla="*/ 2579743 w 4378623"/>
              <a:gd name="connsiteY7" fmla="*/ 632767 h 3330971"/>
              <a:gd name="connsiteX8" fmla="*/ 2438644 w 4378623"/>
              <a:gd name="connsiteY8" fmla="*/ 565840 h 3330971"/>
              <a:gd name="connsiteX9" fmla="*/ 2495247 w 4378623"/>
              <a:gd name="connsiteY9" fmla="*/ 0 h 3330971"/>
              <a:gd name="connsiteX10" fmla="*/ 2496489 w 4378623"/>
              <a:gd name="connsiteY10" fmla="*/ 11616 h 3330971"/>
              <a:gd name="connsiteX11" fmla="*/ 3089319 w 4378623"/>
              <a:gd name="connsiteY11" fmla="*/ 64226 h 3330971"/>
              <a:gd name="connsiteX12" fmla="*/ 3374856 w 4378623"/>
              <a:gd name="connsiteY12" fmla="*/ 369969 h 3330971"/>
              <a:gd name="connsiteX13" fmla="*/ 3510232 w 4378623"/>
              <a:gd name="connsiteY13" fmla="*/ 813600 h 3330971"/>
              <a:gd name="connsiteX14" fmla="*/ 4068016 w 4378623"/>
              <a:gd name="connsiteY14" fmla="*/ 1105046 h 3330971"/>
              <a:gd name="connsiteX15" fmla="*/ 4234392 w 4378623"/>
              <a:gd name="connsiteY15" fmla="*/ 1420661 h 3330971"/>
              <a:gd name="connsiteX16" fmla="*/ 4378623 w 4378623"/>
              <a:gd name="connsiteY16" fmla="*/ 1836132 h 3330971"/>
              <a:gd name="connsiteX17" fmla="*/ 4363902 w 4378623"/>
              <a:gd name="connsiteY17" fmla="*/ 2211036 h 3330971"/>
              <a:gd name="connsiteX18" fmla="*/ 4114941 w 4378623"/>
              <a:gd name="connsiteY18" fmla="*/ 2463077 h 3330971"/>
              <a:gd name="connsiteX19" fmla="*/ 3750965 w 4378623"/>
              <a:gd name="connsiteY19" fmla="*/ 2650382 h 3330971"/>
              <a:gd name="connsiteX20" fmla="*/ 551294 w 4378623"/>
              <a:gd name="connsiteY20" fmla="*/ 3328046 h 3330971"/>
              <a:gd name="connsiteX21" fmla="*/ 548640 w 4378623"/>
              <a:gd name="connsiteY21" fmla="*/ 3330971 h 3330971"/>
              <a:gd name="connsiteX22" fmla="*/ 254965 w 4378623"/>
              <a:gd name="connsiteY22" fmla="*/ 3249085 h 3330971"/>
              <a:gd name="connsiteX23" fmla="*/ 17221 w 4378623"/>
              <a:gd name="connsiteY23" fmla="*/ 2864627 h 3330971"/>
              <a:gd name="connsiteX24" fmla="*/ 0 w 4378623"/>
              <a:gd name="connsiteY24" fmla="*/ 2435269 h 3330971"/>
              <a:gd name="connsiteX25" fmla="*/ 253898 w 4378623"/>
              <a:gd name="connsiteY25" fmla="*/ 2137884 h 3330971"/>
              <a:gd name="connsiteX26" fmla="*/ 585216 w 4378623"/>
              <a:gd name="connsiteY26" fmla="*/ 2055588 h 3330971"/>
              <a:gd name="connsiteX27" fmla="*/ 619658 w 4378623"/>
              <a:gd name="connsiteY27" fmla="*/ 1804333 h 3330971"/>
              <a:gd name="connsiteX28" fmla="*/ 721309 w 4378623"/>
              <a:gd name="connsiteY28" fmla="*/ 1465595 h 3330971"/>
              <a:gd name="connsiteX29" fmla="*/ 949909 w 4378623"/>
              <a:gd name="connsiteY29" fmla="*/ 1228261 h 3330971"/>
              <a:gd name="connsiteX30" fmla="*/ 1268882 w 4378623"/>
              <a:gd name="connsiteY30" fmla="*/ 1218707 h 3330971"/>
              <a:gd name="connsiteX31" fmla="*/ 1609344 w 4378623"/>
              <a:gd name="connsiteY31" fmla="*/ 1250916 h 3330971"/>
              <a:gd name="connsiteX32" fmla="*/ 1614376 w 4378623"/>
              <a:gd name="connsiteY32" fmla="*/ 1252876 h 3330971"/>
              <a:gd name="connsiteX33" fmla="*/ 1544271 w 4378623"/>
              <a:gd name="connsiteY33" fmla="*/ 625178 h 3330971"/>
              <a:gd name="connsiteX34" fmla="*/ 1855167 w 4378623"/>
              <a:gd name="connsiteY34" fmla="*/ 140546 h 3330971"/>
              <a:gd name="connsiteX35" fmla="*/ 2495247 w 4378623"/>
              <a:gd name="connsiteY35" fmla="*/ 0 h 3330971"/>
              <a:gd name="connsiteX0" fmla="*/ 2438644 w 4378623"/>
              <a:gd name="connsiteY0" fmla="*/ 565840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38644 w 4378623"/>
              <a:gd name="connsiteY7" fmla="*/ 565840 h 3330971"/>
              <a:gd name="connsiteX8" fmla="*/ 2495247 w 4378623"/>
              <a:gd name="connsiteY8" fmla="*/ 0 h 3330971"/>
              <a:gd name="connsiteX9" fmla="*/ 2496489 w 4378623"/>
              <a:gd name="connsiteY9" fmla="*/ 11616 h 3330971"/>
              <a:gd name="connsiteX10" fmla="*/ 3089319 w 4378623"/>
              <a:gd name="connsiteY10" fmla="*/ 64226 h 3330971"/>
              <a:gd name="connsiteX11" fmla="*/ 3374856 w 4378623"/>
              <a:gd name="connsiteY11" fmla="*/ 369969 h 3330971"/>
              <a:gd name="connsiteX12" fmla="*/ 3510232 w 4378623"/>
              <a:gd name="connsiteY12" fmla="*/ 813600 h 3330971"/>
              <a:gd name="connsiteX13" fmla="*/ 4068016 w 4378623"/>
              <a:gd name="connsiteY13" fmla="*/ 1105046 h 3330971"/>
              <a:gd name="connsiteX14" fmla="*/ 4234392 w 4378623"/>
              <a:gd name="connsiteY14" fmla="*/ 1420661 h 3330971"/>
              <a:gd name="connsiteX15" fmla="*/ 4378623 w 4378623"/>
              <a:gd name="connsiteY15" fmla="*/ 1836132 h 3330971"/>
              <a:gd name="connsiteX16" fmla="*/ 4363902 w 4378623"/>
              <a:gd name="connsiteY16" fmla="*/ 2211036 h 3330971"/>
              <a:gd name="connsiteX17" fmla="*/ 4114941 w 4378623"/>
              <a:gd name="connsiteY17" fmla="*/ 2463077 h 3330971"/>
              <a:gd name="connsiteX18" fmla="*/ 3750965 w 4378623"/>
              <a:gd name="connsiteY18" fmla="*/ 2650382 h 3330971"/>
              <a:gd name="connsiteX19" fmla="*/ 551294 w 4378623"/>
              <a:gd name="connsiteY19" fmla="*/ 3328046 h 3330971"/>
              <a:gd name="connsiteX20" fmla="*/ 548640 w 4378623"/>
              <a:gd name="connsiteY20" fmla="*/ 3330971 h 3330971"/>
              <a:gd name="connsiteX21" fmla="*/ 254965 w 4378623"/>
              <a:gd name="connsiteY21" fmla="*/ 3249085 h 3330971"/>
              <a:gd name="connsiteX22" fmla="*/ 17221 w 4378623"/>
              <a:gd name="connsiteY22" fmla="*/ 2864627 h 3330971"/>
              <a:gd name="connsiteX23" fmla="*/ 0 w 4378623"/>
              <a:gd name="connsiteY23" fmla="*/ 2435269 h 3330971"/>
              <a:gd name="connsiteX24" fmla="*/ 253898 w 4378623"/>
              <a:gd name="connsiteY24" fmla="*/ 2137884 h 3330971"/>
              <a:gd name="connsiteX25" fmla="*/ 585216 w 4378623"/>
              <a:gd name="connsiteY25" fmla="*/ 2055588 h 3330971"/>
              <a:gd name="connsiteX26" fmla="*/ 619658 w 4378623"/>
              <a:gd name="connsiteY26" fmla="*/ 1804333 h 3330971"/>
              <a:gd name="connsiteX27" fmla="*/ 721309 w 4378623"/>
              <a:gd name="connsiteY27" fmla="*/ 1465595 h 3330971"/>
              <a:gd name="connsiteX28" fmla="*/ 949909 w 4378623"/>
              <a:gd name="connsiteY28" fmla="*/ 1228261 h 3330971"/>
              <a:gd name="connsiteX29" fmla="*/ 1268882 w 4378623"/>
              <a:gd name="connsiteY29" fmla="*/ 1218707 h 3330971"/>
              <a:gd name="connsiteX30" fmla="*/ 1609344 w 4378623"/>
              <a:gd name="connsiteY30" fmla="*/ 1250916 h 3330971"/>
              <a:gd name="connsiteX31" fmla="*/ 1614376 w 4378623"/>
              <a:gd name="connsiteY31" fmla="*/ 1252876 h 3330971"/>
              <a:gd name="connsiteX32" fmla="*/ 1544271 w 4378623"/>
              <a:gd name="connsiteY32" fmla="*/ 625178 h 3330971"/>
              <a:gd name="connsiteX33" fmla="*/ 1855167 w 4378623"/>
              <a:gd name="connsiteY33" fmla="*/ 140546 h 3330971"/>
              <a:gd name="connsiteX34" fmla="*/ 2495247 w 4378623"/>
              <a:gd name="connsiteY34" fmla="*/ 0 h 3330971"/>
              <a:gd name="connsiteX0" fmla="*/ 2579743 w 4378623"/>
              <a:gd name="connsiteY0" fmla="*/ 632767 h 3330971"/>
              <a:gd name="connsiteX1" fmla="*/ 2406006 w 4378623"/>
              <a:gd name="connsiteY1" fmla="*/ 588569 h 3330971"/>
              <a:gd name="connsiteX2" fmla="*/ 2393306 w 4378623"/>
              <a:gd name="connsiteY2" fmla="*/ 772215 h 3330971"/>
              <a:gd name="connsiteX3" fmla="*/ 2337044 w 4378623"/>
              <a:gd name="connsiteY3" fmla="*/ 966394 h 3330971"/>
              <a:gd name="connsiteX4" fmla="*/ 3167322 w 4378623"/>
              <a:gd name="connsiteY4" fmla="*/ 1855028 h 3330971"/>
              <a:gd name="connsiteX5" fmla="*/ 3090950 w 4378623"/>
              <a:gd name="connsiteY5" fmla="*/ 1267629 h 3330971"/>
              <a:gd name="connsiteX6" fmla="*/ 2579743 w 4378623"/>
              <a:gd name="connsiteY6" fmla="*/ 632767 h 3330971"/>
              <a:gd name="connsiteX7" fmla="*/ 2495247 w 4378623"/>
              <a:gd name="connsiteY7" fmla="*/ 0 h 3330971"/>
              <a:gd name="connsiteX8" fmla="*/ 2496489 w 4378623"/>
              <a:gd name="connsiteY8" fmla="*/ 11616 h 3330971"/>
              <a:gd name="connsiteX9" fmla="*/ 3089319 w 4378623"/>
              <a:gd name="connsiteY9" fmla="*/ 64226 h 3330971"/>
              <a:gd name="connsiteX10" fmla="*/ 3374856 w 4378623"/>
              <a:gd name="connsiteY10" fmla="*/ 369969 h 3330971"/>
              <a:gd name="connsiteX11" fmla="*/ 3510232 w 4378623"/>
              <a:gd name="connsiteY11" fmla="*/ 813600 h 3330971"/>
              <a:gd name="connsiteX12" fmla="*/ 4068016 w 4378623"/>
              <a:gd name="connsiteY12" fmla="*/ 1105046 h 3330971"/>
              <a:gd name="connsiteX13" fmla="*/ 4234392 w 4378623"/>
              <a:gd name="connsiteY13" fmla="*/ 1420661 h 3330971"/>
              <a:gd name="connsiteX14" fmla="*/ 4378623 w 4378623"/>
              <a:gd name="connsiteY14" fmla="*/ 1836132 h 3330971"/>
              <a:gd name="connsiteX15" fmla="*/ 4363902 w 4378623"/>
              <a:gd name="connsiteY15" fmla="*/ 2211036 h 3330971"/>
              <a:gd name="connsiteX16" fmla="*/ 4114941 w 4378623"/>
              <a:gd name="connsiteY16" fmla="*/ 2463077 h 3330971"/>
              <a:gd name="connsiteX17" fmla="*/ 3750965 w 4378623"/>
              <a:gd name="connsiteY17" fmla="*/ 2650382 h 3330971"/>
              <a:gd name="connsiteX18" fmla="*/ 551294 w 4378623"/>
              <a:gd name="connsiteY18" fmla="*/ 3328046 h 3330971"/>
              <a:gd name="connsiteX19" fmla="*/ 548640 w 4378623"/>
              <a:gd name="connsiteY19" fmla="*/ 3330971 h 3330971"/>
              <a:gd name="connsiteX20" fmla="*/ 254965 w 4378623"/>
              <a:gd name="connsiteY20" fmla="*/ 3249085 h 3330971"/>
              <a:gd name="connsiteX21" fmla="*/ 17221 w 4378623"/>
              <a:gd name="connsiteY21" fmla="*/ 2864627 h 3330971"/>
              <a:gd name="connsiteX22" fmla="*/ 0 w 4378623"/>
              <a:gd name="connsiteY22" fmla="*/ 2435269 h 3330971"/>
              <a:gd name="connsiteX23" fmla="*/ 253898 w 4378623"/>
              <a:gd name="connsiteY23" fmla="*/ 2137884 h 3330971"/>
              <a:gd name="connsiteX24" fmla="*/ 585216 w 4378623"/>
              <a:gd name="connsiteY24" fmla="*/ 2055588 h 3330971"/>
              <a:gd name="connsiteX25" fmla="*/ 619658 w 4378623"/>
              <a:gd name="connsiteY25" fmla="*/ 1804333 h 3330971"/>
              <a:gd name="connsiteX26" fmla="*/ 721309 w 4378623"/>
              <a:gd name="connsiteY26" fmla="*/ 1465595 h 3330971"/>
              <a:gd name="connsiteX27" fmla="*/ 949909 w 4378623"/>
              <a:gd name="connsiteY27" fmla="*/ 1228261 h 3330971"/>
              <a:gd name="connsiteX28" fmla="*/ 1268882 w 4378623"/>
              <a:gd name="connsiteY28" fmla="*/ 1218707 h 3330971"/>
              <a:gd name="connsiteX29" fmla="*/ 1609344 w 4378623"/>
              <a:gd name="connsiteY29" fmla="*/ 1250916 h 3330971"/>
              <a:gd name="connsiteX30" fmla="*/ 1614376 w 4378623"/>
              <a:gd name="connsiteY30" fmla="*/ 1252876 h 3330971"/>
              <a:gd name="connsiteX31" fmla="*/ 1544271 w 4378623"/>
              <a:gd name="connsiteY31" fmla="*/ 625178 h 3330971"/>
              <a:gd name="connsiteX32" fmla="*/ 1855167 w 4378623"/>
              <a:gd name="connsiteY32" fmla="*/ 140546 h 3330971"/>
              <a:gd name="connsiteX33" fmla="*/ 2495247 w 4378623"/>
              <a:gd name="connsiteY33" fmla="*/ 0 h 3330971"/>
              <a:gd name="connsiteX0" fmla="*/ 2579743 w 4378623"/>
              <a:gd name="connsiteY0" fmla="*/ 632767 h 3330971"/>
              <a:gd name="connsiteX1" fmla="*/ 2393306 w 4378623"/>
              <a:gd name="connsiteY1" fmla="*/ 772215 h 3330971"/>
              <a:gd name="connsiteX2" fmla="*/ 2337044 w 4378623"/>
              <a:gd name="connsiteY2" fmla="*/ 966394 h 3330971"/>
              <a:gd name="connsiteX3" fmla="*/ 3167322 w 4378623"/>
              <a:gd name="connsiteY3" fmla="*/ 1855028 h 3330971"/>
              <a:gd name="connsiteX4" fmla="*/ 3090950 w 4378623"/>
              <a:gd name="connsiteY4" fmla="*/ 1267629 h 3330971"/>
              <a:gd name="connsiteX5" fmla="*/ 2579743 w 4378623"/>
              <a:gd name="connsiteY5" fmla="*/ 632767 h 3330971"/>
              <a:gd name="connsiteX6" fmla="*/ 2495247 w 4378623"/>
              <a:gd name="connsiteY6" fmla="*/ 0 h 3330971"/>
              <a:gd name="connsiteX7" fmla="*/ 2496489 w 4378623"/>
              <a:gd name="connsiteY7" fmla="*/ 11616 h 3330971"/>
              <a:gd name="connsiteX8" fmla="*/ 3089319 w 4378623"/>
              <a:gd name="connsiteY8" fmla="*/ 64226 h 3330971"/>
              <a:gd name="connsiteX9" fmla="*/ 3374856 w 4378623"/>
              <a:gd name="connsiteY9" fmla="*/ 369969 h 3330971"/>
              <a:gd name="connsiteX10" fmla="*/ 3510232 w 4378623"/>
              <a:gd name="connsiteY10" fmla="*/ 813600 h 3330971"/>
              <a:gd name="connsiteX11" fmla="*/ 4068016 w 4378623"/>
              <a:gd name="connsiteY11" fmla="*/ 1105046 h 3330971"/>
              <a:gd name="connsiteX12" fmla="*/ 4234392 w 4378623"/>
              <a:gd name="connsiteY12" fmla="*/ 1420661 h 3330971"/>
              <a:gd name="connsiteX13" fmla="*/ 4378623 w 4378623"/>
              <a:gd name="connsiteY13" fmla="*/ 1836132 h 3330971"/>
              <a:gd name="connsiteX14" fmla="*/ 4363902 w 4378623"/>
              <a:gd name="connsiteY14" fmla="*/ 2211036 h 3330971"/>
              <a:gd name="connsiteX15" fmla="*/ 4114941 w 4378623"/>
              <a:gd name="connsiteY15" fmla="*/ 2463077 h 3330971"/>
              <a:gd name="connsiteX16" fmla="*/ 3750965 w 4378623"/>
              <a:gd name="connsiteY16" fmla="*/ 2650382 h 3330971"/>
              <a:gd name="connsiteX17" fmla="*/ 551294 w 4378623"/>
              <a:gd name="connsiteY17" fmla="*/ 3328046 h 3330971"/>
              <a:gd name="connsiteX18" fmla="*/ 548640 w 4378623"/>
              <a:gd name="connsiteY18" fmla="*/ 3330971 h 3330971"/>
              <a:gd name="connsiteX19" fmla="*/ 254965 w 4378623"/>
              <a:gd name="connsiteY19" fmla="*/ 3249085 h 3330971"/>
              <a:gd name="connsiteX20" fmla="*/ 17221 w 4378623"/>
              <a:gd name="connsiteY20" fmla="*/ 2864627 h 3330971"/>
              <a:gd name="connsiteX21" fmla="*/ 0 w 4378623"/>
              <a:gd name="connsiteY21" fmla="*/ 2435269 h 3330971"/>
              <a:gd name="connsiteX22" fmla="*/ 253898 w 4378623"/>
              <a:gd name="connsiteY22" fmla="*/ 2137884 h 3330971"/>
              <a:gd name="connsiteX23" fmla="*/ 585216 w 4378623"/>
              <a:gd name="connsiteY23" fmla="*/ 2055588 h 3330971"/>
              <a:gd name="connsiteX24" fmla="*/ 619658 w 4378623"/>
              <a:gd name="connsiteY24" fmla="*/ 1804333 h 3330971"/>
              <a:gd name="connsiteX25" fmla="*/ 721309 w 4378623"/>
              <a:gd name="connsiteY25" fmla="*/ 1465595 h 3330971"/>
              <a:gd name="connsiteX26" fmla="*/ 949909 w 4378623"/>
              <a:gd name="connsiteY26" fmla="*/ 1228261 h 3330971"/>
              <a:gd name="connsiteX27" fmla="*/ 1268882 w 4378623"/>
              <a:gd name="connsiteY27" fmla="*/ 1218707 h 3330971"/>
              <a:gd name="connsiteX28" fmla="*/ 1609344 w 4378623"/>
              <a:gd name="connsiteY28" fmla="*/ 1250916 h 3330971"/>
              <a:gd name="connsiteX29" fmla="*/ 1614376 w 4378623"/>
              <a:gd name="connsiteY29" fmla="*/ 1252876 h 3330971"/>
              <a:gd name="connsiteX30" fmla="*/ 1544271 w 4378623"/>
              <a:gd name="connsiteY30" fmla="*/ 625178 h 3330971"/>
              <a:gd name="connsiteX31" fmla="*/ 1855167 w 4378623"/>
              <a:gd name="connsiteY31" fmla="*/ 140546 h 3330971"/>
              <a:gd name="connsiteX32" fmla="*/ 2495247 w 4378623"/>
              <a:gd name="connsiteY32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3090950 w 4378623"/>
              <a:gd name="connsiteY3" fmla="*/ 1267629 h 3330971"/>
              <a:gd name="connsiteX4" fmla="*/ 2579743 w 4378623"/>
              <a:gd name="connsiteY4" fmla="*/ 632767 h 3330971"/>
              <a:gd name="connsiteX5" fmla="*/ 2495247 w 4378623"/>
              <a:gd name="connsiteY5" fmla="*/ 0 h 3330971"/>
              <a:gd name="connsiteX6" fmla="*/ 2496489 w 4378623"/>
              <a:gd name="connsiteY6" fmla="*/ 11616 h 3330971"/>
              <a:gd name="connsiteX7" fmla="*/ 3089319 w 4378623"/>
              <a:gd name="connsiteY7" fmla="*/ 64226 h 3330971"/>
              <a:gd name="connsiteX8" fmla="*/ 3374856 w 4378623"/>
              <a:gd name="connsiteY8" fmla="*/ 369969 h 3330971"/>
              <a:gd name="connsiteX9" fmla="*/ 3510232 w 4378623"/>
              <a:gd name="connsiteY9" fmla="*/ 813600 h 3330971"/>
              <a:gd name="connsiteX10" fmla="*/ 4068016 w 4378623"/>
              <a:gd name="connsiteY10" fmla="*/ 1105046 h 3330971"/>
              <a:gd name="connsiteX11" fmla="*/ 4234392 w 4378623"/>
              <a:gd name="connsiteY11" fmla="*/ 1420661 h 3330971"/>
              <a:gd name="connsiteX12" fmla="*/ 4378623 w 4378623"/>
              <a:gd name="connsiteY12" fmla="*/ 1836132 h 3330971"/>
              <a:gd name="connsiteX13" fmla="*/ 4363902 w 4378623"/>
              <a:gd name="connsiteY13" fmla="*/ 2211036 h 3330971"/>
              <a:gd name="connsiteX14" fmla="*/ 4114941 w 4378623"/>
              <a:gd name="connsiteY14" fmla="*/ 2463077 h 3330971"/>
              <a:gd name="connsiteX15" fmla="*/ 3750965 w 4378623"/>
              <a:gd name="connsiteY15" fmla="*/ 2650382 h 3330971"/>
              <a:gd name="connsiteX16" fmla="*/ 551294 w 4378623"/>
              <a:gd name="connsiteY16" fmla="*/ 3328046 h 3330971"/>
              <a:gd name="connsiteX17" fmla="*/ 548640 w 4378623"/>
              <a:gd name="connsiteY17" fmla="*/ 3330971 h 3330971"/>
              <a:gd name="connsiteX18" fmla="*/ 254965 w 4378623"/>
              <a:gd name="connsiteY18" fmla="*/ 3249085 h 3330971"/>
              <a:gd name="connsiteX19" fmla="*/ 17221 w 4378623"/>
              <a:gd name="connsiteY19" fmla="*/ 2864627 h 3330971"/>
              <a:gd name="connsiteX20" fmla="*/ 0 w 4378623"/>
              <a:gd name="connsiteY20" fmla="*/ 2435269 h 3330971"/>
              <a:gd name="connsiteX21" fmla="*/ 253898 w 4378623"/>
              <a:gd name="connsiteY21" fmla="*/ 2137884 h 3330971"/>
              <a:gd name="connsiteX22" fmla="*/ 585216 w 4378623"/>
              <a:gd name="connsiteY22" fmla="*/ 2055588 h 3330971"/>
              <a:gd name="connsiteX23" fmla="*/ 619658 w 4378623"/>
              <a:gd name="connsiteY23" fmla="*/ 1804333 h 3330971"/>
              <a:gd name="connsiteX24" fmla="*/ 721309 w 4378623"/>
              <a:gd name="connsiteY24" fmla="*/ 1465595 h 3330971"/>
              <a:gd name="connsiteX25" fmla="*/ 949909 w 4378623"/>
              <a:gd name="connsiteY25" fmla="*/ 1228261 h 3330971"/>
              <a:gd name="connsiteX26" fmla="*/ 1268882 w 4378623"/>
              <a:gd name="connsiteY26" fmla="*/ 1218707 h 3330971"/>
              <a:gd name="connsiteX27" fmla="*/ 1609344 w 4378623"/>
              <a:gd name="connsiteY27" fmla="*/ 1250916 h 3330971"/>
              <a:gd name="connsiteX28" fmla="*/ 1614376 w 4378623"/>
              <a:gd name="connsiteY28" fmla="*/ 1252876 h 3330971"/>
              <a:gd name="connsiteX29" fmla="*/ 1544271 w 4378623"/>
              <a:gd name="connsiteY29" fmla="*/ 625178 h 3330971"/>
              <a:gd name="connsiteX30" fmla="*/ 1855167 w 4378623"/>
              <a:gd name="connsiteY30" fmla="*/ 140546 h 3330971"/>
              <a:gd name="connsiteX31" fmla="*/ 2495247 w 4378623"/>
              <a:gd name="connsiteY31" fmla="*/ 0 h 3330971"/>
              <a:gd name="connsiteX0" fmla="*/ 2579743 w 4378623"/>
              <a:gd name="connsiteY0" fmla="*/ 632767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579743 w 4378623"/>
              <a:gd name="connsiteY3" fmla="*/ 632767 h 3330971"/>
              <a:gd name="connsiteX4" fmla="*/ 2495247 w 4378623"/>
              <a:gd name="connsiteY4" fmla="*/ 0 h 3330971"/>
              <a:gd name="connsiteX5" fmla="*/ 2496489 w 4378623"/>
              <a:gd name="connsiteY5" fmla="*/ 11616 h 3330971"/>
              <a:gd name="connsiteX6" fmla="*/ 3089319 w 4378623"/>
              <a:gd name="connsiteY6" fmla="*/ 64226 h 3330971"/>
              <a:gd name="connsiteX7" fmla="*/ 3374856 w 4378623"/>
              <a:gd name="connsiteY7" fmla="*/ 369969 h 3330971"/>
              <a:gd name="connsiteX8" fmla="*/ 3510232 w 4378623"/>
              <a:gd name="connsiteY8" fmla="*/ 813600 h 3330971"/>
              <a:gd name="connsiteX9" fmla="*/ 4068016 w 4378623"/>
              <a:gd name="connsiteY9" fmla="*/ 1105046 h 3330971"/>
              <a:gd name="connsiteX10" fmla="*/ 4234392 w 4378623"/>
              <a:gd name="connsiteY10" fmla="*/ 1420661 h 3330971"/>
              <a:gd name="connsiteX11" fmla="*/ 4378623 w 4378623"/>
              <a:gd name="connsiteY11" fmla="*/ 1836132 h 3330971"/>
              <a:gd name="connsiteX12" fmla="*/ 4363902 w 4378623"/>
              <a:gd name="connsiteY12" fmla="*/ 2211036 h 3330971"/>
              <a:gd name="connsiteX13" fmla="*/ 4114941 w 4378623"/>
              <a:gd name="connsiteY13" fmla="*/ 2463077 h 3330971"/>
              <a:gd name="connsiteX14" fmla="*/ 3750965 w 4378623"/>
              <a:gd name="connsiteY14" fmla="*/ 2650382 h 3330971"/>
              <a:gd name="connsiteX15" fmla="*/ 551294 w 4378623"/>
              <a:gd name="connsiteY15" fmla="*/ 3328046 h 3330971"/>
              <a:gd name="connsiteX16" fmla="*/ 548640 w 4378623"/>
              <a:gd name="connsiteY16" fmla="*/ 3330971 h 3330971"/>
              <a:gd name="connsiteX17" fmla="*/ 254965 w 4378623"/>
              <a:gd name="connsiteY17" fmla="*/ 3249085 h 3330971"/>
              <a:gd name="connsiteX18" fmla="*/ 17221 w 4378623"/>
              <a:gd name="connsiteY18" fmla="*/ 2864627 h 3330971"/>
              <a:gd name="connsiteX19" fmla="*/ 0 w 4378623"/>
              <a:gd name="connsiteY19" fmla="*/ 2435269 h 3330971"/>
              <a:gd name="connsiteX20" fmla="*/ 253898 w 4378623"/>
              <a:gd name="connsiteY20" fmla="*/ 2137884 h 3330971"/>
              <a:gd name="connsiteX21" fmla="*/ 585216 w 4378623"/>
              <a:gd name="connsiteY21" fmla="*/ 2055588 h 3330971"/>
              <a:gd name="connsiteX22" fmla="*/ 619658 w 4378623"/>
              <a:gd name="connsiteY22" fmla="*/ 1804333 h 3330971"/>
              <a:gd name="connsiteX23" fmla="*/ 721309 w 4378623"/>
              <a:gd name="connsiteY23" fmla="*/ 1465595 h 3330971"/>
              <a:gd name="connsiteX24" fmla="*/ 949909 w 4378623"/>
              <a:gd name="connsiteY24" fmla="*/ 1228261 h 3330971"/>
              <a:gd name="connsiteX25" fmla="*/ 1268882 w 4378623"/>
              <a:gd name="connsiteY25" fmla="*/ 1218707 h 3330971"/>
              <a:gd name="connsiteX26" fmla="*/ 1609344 w 4378623"/>
              <a:gd name="connsiteY26" fmla="*/ 1250916 h 3330971"/>
              <a:gd name="connsiteX27" fmla="*/ 1614376 w 4378623"/>
              <a:gd name="connsiteY27" fmla="*/ 1252876 h 3330971"/>
              <a:gd name="connsiteX28" fmla="*/ 1544271 w 4378623"/>
              <a:gd name="connsiteY28" fmla="*/ 625178 h 3330971"/>
              <a:gd name="connsiteX29" fmla="*/ 1855167 w 4378623"/>
              <a:gd name="connsiteY29" fmla="*/ 140546 h 3330971"/>
              <a:gd name="connsiteX30" fmla="*/ 2495247 w 4378623"/>
              <a:gd name="connsiteY30" fmla="*/ 0 h 3330971"/>
              <a:gd name="connsiteX0" fmla="*/ 3167322 w 4378623"/>
              <a:gd name="connsiteY0" fmla="*/ 1855028 h 3330971"/>
              <a:gd name="connsiteX1" fmla="*/ 2337044 w 4378623"/>
              <a:gd name="connsiteY1" fmla="*/ 966394 h 3330971"/>
              <a:gd name="connsiteX2" fmla="*/ 3167322 w 4378623"/>
              <a:gd name="connsiteY2" fmla="*/ 1855028 h 3330971"/>
              <a:gd name="connsiteX3" fmla="*/ 2495247 w 4378623"/>
              <a:gd name="connsiteY3" fmla="*/ 0 h 3330971"/>
              <a:gd name="connsiteX4" fmla="*/ 2496489 w 4378623"/>
              <a:gd name="connsiteY4" fmla="*/ 11616 h 3330971"/>
              <a:gd name="connsiteX5" fmla="*/ 3089319 w 4378623"/>
              <a:gd name="connsiteY5" fmla="*/ 64226 h 3330971"/>
              <a:gd name="connsiteX6" fmla="*/ 3374856 w 4378623"/>
              <a:gd name="connsiteY6" fmla="*/ 369969 h 3330971"/>
              <a:gd name="connsiteX7" fmla="*/ 3510232 w 4378623"/>
              <a:gd name="connsiteY7" fmla="*/ 813600 h 3330971"/>
              <a:gd name="connsiteX8" fmla="*/ 4068016 w 4378623"/>
              <a:gd name="connsiteY8" fmla="*/ 1105046 h 3330971"/>
              <a:gd name="connsiteX9" fmla="*/ 4234392 w 4378623"/>
              <a:gd name="connsiteY9" fmla="*/ 1420661 h 3330971"/>
              <a:gd name="connsiteX10" fmla="*/ 4378623 w 4378623"/>
              <a:gd name="connsiteY10" fmla="*/ 1836132 h 3330971"/>
              <a:gd name="connsiteX11" fmla="*/ 4363902 w 4378623"/>
              <a:gd name="connsiteY11" fmla="*/ 2211036 h 3330971"/>
              <a:gd name="connsiteX12" fmla="*/ 4114941 w 4378623"/>
              <a:gd name="connsiteY12" fmla="*/ 2463077 h 3330971"/>
              <a:gd name="connsiteX13" fmla="*/ 3750965 w 4378623"/>
              <a:gd name="connsiteY13" fmla="*/ 2650382 h 3330971"/>
              <a:gd name="connsiteX14" fmla="*/ 551294 w 4378623"/>
              <a:gd name="connsiteY14" fmla="*/ 3328046 h 3330971"/>
              <a:gd name="connsiteX15" fmla="*/ 548640 w 4378623"/>
              <a:gd name="connsiteY15" fmla="*/ 3330971 h 3330971"/>
              <a:gd name="connsiteX16" fmla="*/ 254965 w 4378623"/>
              <a:gd name="connsiteY16" fmla="*/ 3249085 h 3330971"/>
              <a:gd name="connsiteX17" fmla="*/ 17221 w 4378623"/>
              <a:gd name="connsiteY17" fmla="*/ 2864627 h 3330971"/>
              <a:gd name="connsiteX18" fmla="*/ 0 w 4378623"/>
              <a:gd name="connsiteY18" fmla="*/ 2435269 h 3330971"/>
              <a:gd name="connsiteX19" fmla="*/ 253898 w 4378623"/>
              <a:gd name="connsiteY19" fmla="*/ 2137884 h 3330971"/>
              <a:gd name="connsiteX20" fmla="*/ 585216 w 4378623"/>
              <a:gd name="connsiteY20" fmla="*/ 2055588 h 3330971"/>
              <a:gd name="connsiteX21" fmla="*/ 619658 w 4378623"/>
              <a:gd name="connsiteY21" fmla="*/ 1804333 h 3330971"/>
              <a:gd name="connsiteX22" fmla="*/ 721309 w 4378623"/>
              <a:gd name="connsiteY22" fmla="*/ 1465595 h 3330971"/>
              <a:gd name="connsiteX23" fmla="*/ 949909 w 4378623"/>
              <a:gd name="connsiteY23" fmla="*/ 1228261 h 3330971"/>
              <a:gd name="connsiteX24" fmla="*/ 1268882 w 4378623"/>
              <a:gd name="connsiteY24" fmla="*/ 1218707 h 3330971"/>
              <a:gd name="connsiteX25" fmla="*/ 1609344 w 4378623"/>
              <a:gd name="connsiteY25" fmla="*/ 1250916 h 3330971"/>
              <a:gd name="connsiteX26" fmla="*/ 1614376 w 4378623"/>
              <a:gd name="connsiteY26" fmla="*/ 1252876 h 3330971"/>
              <a:gd name="connsiteX27" fmla="*/ 1544271 w 4378623"/>
              <a:gd name="connsiteY27" fmla="*/ 625178 h 3330971"/>
              <a:gd name="connsiteX28" fmla="*/ 1855167 w 4378623"/>
              <a:gd name="connsiteY28" fmla="*/ 140546 h 3330971"/>
              <a:gd name="connsiteX29" fmla="*/ 2495247 w 4378623"/>
              <a:gd name="connsiteY29" fmla="*/ 0 h 3330971"/>
              <a:gd name="connsiteX0" fmla="*/ 2495247 w 4378623"/>
              <a:gd name="connsiteY0" fmla="*/ 0 h 3330971"/>
              <a:gd name="connsiteX1" fmla="*/ 2496489 w 4378623"/>
              <a:gd name="connsiteY1" fmla="*/ 11616 h 3330971"/>
              <a:gd name="connsiteX2" fmla="*/ 3089319 w 4378623"/>
              <a:gd name="connsiteY2" fmla="*/ 64226 h 3330971"/>
              <a:gd name="connsiteX3" fmla="*/ 3374856 w 4378623"/>
              <a:gd name="connsiteY3" fmla="*/ 369969 h 3330971"/>
              <a:gd name="connsiteX4" fmla="*/ 3510232 w 4378623"/>
              <a:gd name="connsiteY4" fmla="*/ 813600 h 3330971"/>
              <a:gd name="connsiteX5" fmla="*/ 4068016 w 4378623"/>
              <a:gd name="connsiteY5" fmla="*/ 1105046 h 3330971"/>
              <a:gd name="connsiteX6" fmla="*/ 4234392 w 4378623"/>
              <a:gd name="connsiteY6" fmla="*/ 1420661 h 3330971"/>
              <a:gd name="connsiteX7" fmla="*/ 4378623 w 4378623"/>
              <a:gd name="connsiteY7" fmla="*/ 1836132 h 3330971"/>
              <a:gd name="connsiteX8" fmla="*/ 4363902 w 4378623"/>
              <a:gd name="connsiteY8" fmla="*/ 2211036 h 3330971"/>
              <a:gd name="connsiteX9" fmla="*/ 4114941 w 4378623"/>
              <a:gd name="connsiteY9" fmla="*/ 2463077 h 3330971"/>
              <a:gd name="connsiteX10" fmla="*/ 3750965 w 4378623"/>
              <a:gd name="connsiteY10" fmla="*/ 2650382 h 3330971"/>
              <a:gd name="connsiteX11" fmla="*/ 551294 w 4378623"/>
              <a:gd name="connsiteY11" fmla="*/ 3328046 h 3330971"/>
              <a:gd name="connsiteX12" fmla="*/ 548640 w 4378623"/>
              <a:gd name="connsiteY12" fmla="*/ 3330971 h 3330971"/>
              <a:gd name="connsiteX13" fmla="*/ 254965 w 4378623"/>
              <a:gd name="connsiteY13" fmla="*/ 3249085 h 3330971"/>
              <a:gd name="connsiteX14" fmla="*/ 17221 w 4378623"/>
              <a:gd name="connsiteY14" fmla="*/ 2864627 h 3330971"/>
              <a:gd name="connsiteX15" fmla="*/ 0 w 4378623"/>
              <a:gd name="connsiteY15" fmla="*/ 2435269 h 3330971"/>
              <a:gd name="connsiteX16" fmla="*/ 253898 w 4378623"/>
              <a:gd name="connsiteY16" fmla="*/ 2137884 h 3330971"/>
              <a:gd name="connsiteX17" fmla="*/ 585216 w 4378623"/>
              <a:gd name="connsiteY17" fmla="*/ 2055588 h 3330971"/>
              <a:gd name="connsiteX18" fmla="*/ 619658 w 4378623"/>
              <a:gd name="connsiteY18" fmla="*/ 1804333 h 3330971"/>
              <a:gd name="connsiteX19" fmla="*/ 721309 w 4378623"/>
              <a:gd name="connsiteY19" fmla="*/ 1465595 h 3330971"/>
              <a:gd name="connsiteX20" fmla="*/ 949909 w 4378623"/>
              <a:gd name="connsiteY20" fmla="*/ 1228261 h 3330971"/>
              <a:gd name="connsiteX21" fmla="*/ 1268882 w 4378623"/>
              <a:gd name="connsiteY21" fmla="*/ 1218707 h 3330971"/>
              <a:gd name="connsiteX22" fmla="*/ 1609344 w 4378623"/>
              <a:gd name="connsiteY22" fmla="*/ 1250916 h 3330971"/>
              <a:gd name="connsiteX23" fmla="*/ 1614376 w 4378623"/>
              <a:gd name="connsiteY23" fmla="*/ 1252876 h 3330971"/>
              <a:gd name="connsiteX24" fmla="*/ 1544271 w 4378623"/>
              <a:gd name="connsiteY24" fmla="*/ 625178 h 3330971"/>
              <a:gd name="connsiteX25" fmla="*/ 1855167 w 4378623"/>
              <a:gd name="connsiteY25" fmla="*/ 140546 h 3330971"/>
              <a:gd name="connsiteX26" fmla="*/ 2495247 w 4378623"/>
              <a:gd name="connsiteY26" fmla="*/ 0 h 3330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378623" h="3330971">
                <a:moveTo>
                  <a:pt x="2495247" y="0"/>
                </a:moveTo>
                <a:lnTo>
                  <a:pt x="2496489" y="11616"/>
                </a:lnTo>
                <a:lnTo>
                  <a:pt x="3089319" y="64226"/>
                </a:lnTo>
                <a:lnTo>
                  <a:pt x="3374856" y="369969"/>
                </a:lnTo>
                <a:lnTo>
                  <a:pt x="3510232" y="813600"/>
                </a:lnTo>
                <a:lnTo>
                  <a:pt x="4068016" y="1105046"/>
                </a:lnTo>
                <a:lnTo>
                  <a:pt x="4234392" y="1420661"/>
                </a:lnTo>
                <a:lnTo>
                  <a:pt x="4378623" y="1836132"/>
                </a:lnTo>
                <a:lnTo>
                  <a:pt x="4363902" y="2211036"/>
                </a:lnTo>
                <a:lnTo>
                  <a:pt x="4114941" y="2463077"/>
                </a:lnTo>
                <a:lnTo>
                  <a:pt x="3750965" y="2650382"/>
                </a:lnTo>
                <a:lnTo>
                  <a:pt x="551294" y="3328046"/>
                </a:lnTo>
                <a:lnTo>
                  <a:pt x="548640" y="3330971"/>
                </a:lnTo>
                <a:lnTo>
                  <a:pt x="254965" y="3249085"/>
                </a:lnTo>
                <a:lnTo>
                  <a:pt x="17221" y="2864627"/>
                </a:lnTo>
                <a:lnTo>
                  <a:pt x="0" y="2435269"/>
                </a:lnTo>
                <a:lnTo>
                  <a:pt x="253898" y="2137884"/>
                </a:lnTo>
                <a:lnTo>
                  <a:pt x="585216" y="2055588"/>
                </a:lnTo>
                <a:lnTo>
                  <a:pt x="619658" y="1804333"/>
                </a:lnTo>
                <a:lnTo>
                  <a:pt x="721309" y="1465595"/>
                </a:lnTo>
                <a:lnTo>
                  <a:pt x="949909" y="1228261"/>
                </a:lnTo>
                <a:lnTo>
                  <a:pt x="1268882" y="1218707"/>
                </a:lnTo>
                <a:lnTo>
                  <a:pt x="1609344" y="1250916"/>
                </a:lnTo>
                <a:lnTo>
                  <a:pt x="1614376" y="1252876"/>
                </a:lnTo>
                <a:lnTo>
                  <a:pt x="1544271" y="625178"/>
                </a:lnTo>
                <a:lnTo>
                  <a:pt x="1855167" y="140546"/>
                </a:lnTo>
                <a:lnTo>
                  <a:pt x="2495247" y="0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34" name="Bild 32">
            <a:extLst>
              <a:ext uri="{FF2B5EF4-FFF2-40B4-BE49-F238E27FC236}">
                <a16:creationId xmlns:a16="http://schemas.microsoft.com/office/drawing/2014/main" id="{35610C2A-4610-964C-8554-BE9FF79454BB}"/>
              </a:ext>
            </a:extLst>
          </p:cNvPr>
          <p:cNvSpPr/>
          <p:nvPr/>
        </p:nvSpPr>
        <p:spPr>
          <a:xfrm>
            <a:off x="9095752" y="92192"/>
            <a:ext cx="1589416" cy="1599304"/>
          </a:xfrm>
          <a:custGeom>
            <a:avLst/>
            <a:gdLst>
              <a:gd name="connsiteX0" fmla="*/ 843913 w 1589415"/>
              <a:gd name="connsiteY0" fmla="*/ 971386 h 1599303"/>
              <a:gd name="connsiteX1" fmla="*/ 981440 w 1589415"/>
              <a:gd name="connsiteY1" fmla="*/ 401064 h 1599303"/>
              <a:gd name="connsiteX2" fmla="*/ 957742 w 1589415"/>
              <a:gd name="connsiteY2" fmla="*/ 410297 h 1599303"/>
              <a:gd name="connsiteX3" fmla="*/ 734843 w 1589415"/>
              <a:gd name="connsiteY3" fmla="*/ 930071 h 1599303"/>
              <a:gd name="connsiteX4" fmla="*/ 744360 w 1589415"/>
              <a:gd name="connsiteY4" fmla="*/ 994424 h 1599303"/>
              <a:gd name="connsiteX5" fmla="*/ 843913 w 1589415"/>
              <a:gd name="connsiteY5" fmla="*/ 971386 h 1599303"/>
              <a:gd name="connsiteX6" fmla="*/ 1107261 w 1589415"/>
              <a:gd name="connsiteY6" fmla="*/ 382976 h 1599303"/>
              <a:gd name="connsiteX7" fmla="*/ 1272770 w 1589415"/>
              <a:gd name="connsiteY7" fmla="*/ 518631 h 1599303"/>
              <a:gd name="connsiteX8" fmla="*/ 1396687 w 1589415"/>
              <a:gd name="connsiteY8" fmla="*/ 760812 h 1599303"/>
              <a:gd name="connsiteX9" fmla="*/ 1400399 w 1589415"/>
              <a:gd name="connsiteY9" fmla="*/ 1039166 h 1599303"/>
              <a:gd name="connsiteX10" fmla="*/ 1278766 w 1589415"/>
              <a:gd name="connsiteY10" fmla="*/ 1242887 h 1599303"/>
              <a:gd name="connsiteX11" fmla="*/ 1107547 w 1589415"/>
              <a:gd name="connsiteY11" fmla="*/ 1376353 h 1599303"/>
              <a:gd name="connsiteX12" fmla="*/ 819072 w 1589415"/>
              <a:gd name="connsiteY12" fmla="*/ 1435661 h 1599303"/>
              <a:gd name="connsiteX13" fmla="*/ 565147 w 1589415"/>
              <a:gd name="connsiteY13" fmla="*/ 1383112 h 1599303"/>
              <a:gd name="connsiteX14" fmla="*/ 375844 w 1589415"/>
              <a:gd name="connsiteY14" fmla="*/ 1298387 h 1599303"/>
              <a:gd name="connsiteX15" fmla="*/ 258113 w 1589415"/>
              <a:gd name="connsiteY15" fmla="*/ 1168920 h 1599303"/>
              <a:gd name="connsiteX16" fmla="*/ 202817 w 1589415"/>
              <a:gd name="connsiteY16" fmla="*/ 963771 h 1599303"/>
              <a:gd name="connsiteX17" fmla="*/ 202151 w 1589415"/>
              <a:gd name="connsiteY17" fmla="*/ 755195 h 1599303"/>
              <a:gd name="connsiteX18" fmla="*/ 299610 w 1589415"/>
              <a:gd name="connsiteY18" fmla="*/ 522820 h 1599303"/>
              <a:gd name="connsiteX19" fmla="*/ 479965 w 1589415"/>
              <a:gd name="connsiteY19" fmla="*/ 376693 h 1599303"/>
              <a:gd name="connsiteX20" fmla="*/ 691348 w 1589415"/>
              <a:gd name="connsiteY20" fmla="*/ 277689 h 1599303"/>
              <a:gd name="connsiteX21" fmla="*/ 884838 w 1589415"/>
              <a:gd name="connsiteY21" fmla="*/ 300536 h 1599303"/>
              <a:gd name="connsiteX22" fmla="*/ 1107261 w 1589415"/>
              <a:gd name="connsiteY22" fmla="*/ 382976 h 1599303"/>
              <a:gd name="connsiteX23" fmla="*/ 1258874 w 1589415"/>
              <a:gd name="connsiteY23" fmla="*/ 308532 h 1599303"/>
              <a:gd name="connsiteX24" fmla="*/ 1149614 w 1589415"/>
              <a:gd name="connsiteY24" fmla="*/ 239134 h 1599303"/>
              <a:gd name="connsiteX25" fmla="*/ 1194727 w 1589415"/>
              <a:gd name="connsiteY25" fmla="*/ 141081 h 1599303"/>
              <a:gd name="connsiteX26" fmla="*/ 1270105 w 1589415"/>
              <a:gd name="connsiteY26" fmla="*/ 177351 h 1599303"/>
              <a:gd name="connsiteX27" fmla="*/ 1323022 w 1589415"/>
              <a:gd name="connsiteY27" fmla="*/ 98433 h 1599303"/>
              <a:gd name="connsiteX28" fmla="*/ 1107547 w 1589415"/>
              <a:gd name="connsiteY28" fmla="*/ 0 h 1599303"/>
              <a:gd name="connsiteX29" fmla="*/ 1054630 w 1589415"/>
              <a:gd name="connsiteY29" fmla="*/ 78918 h 1599303"/>
              <a:gd name="connsiteX30" fmla="*/ 1121157 w 1589415"/>
              <a:gd name="connsiteY30" fmla="*/ 120329 h 1599303"/>
              <a:gd name="connsiteX31" fmla="*/ 1078804 w 1589415"/>
              <a:gd name="connsiteY31" fmla="*/ 194296 h 1599303"/>
              <a:gd name="connsiteX32" fmla="*/ 1030646 w 1589415"/>
              <a:gd name="connsiteY32" fmla="*/ 163738 h 1599303"/>
              <a:gd name="connsiteX33" fmla="*/ 753878 w 1589415"/>
              <a:gd name="connsiteY33" fmla="*/ 102051 h 1599303"/>
              <a:gd name="connsiteX34" fmla="*/ 529742 w 1589415"/>
              <a:gd name="connsiteY34" fmla="*/ 147936 h 1599303"/>
              <a:gd name="connsiteX35" fmla="*/ 423717 w 1589415"/>
              <a:gd name="connsiteY35" fmla="*/ 219904 h 1599303"/>
              <a:gd name="connsiteX36" fmla="*/ 336347 w 1589415"/>
              <a:gd name="connsiteY36" fmla="*/ 139273 h 1599303"/>
              <a:gd name="connsiteX37" fmla="*/ 376891 w 1589415"/>
              <a:gd name="connsiteY37" fmla="*/ 101860 h 1599303"/>
              <a:gd name="connsiteX38" fmla="*/ 295708 w 1589415"/>
              <a:gd name="connsiteY38" fmla="*/ 37698 h 1599303"/>
              <a:gd name="connsiteX39" fmla="*/ 127629 w 1589415"/>
              <a:gd name="connsiteY39" fmla="*/ 139368 h 1599303"/>
              <a:gd name="connsiteX40" fmla="*/ 214619 w 1589415"/>
              <a:gd name="connsiteY40" fmla="*/ 203530 h 1599303"/>
              <a:gd name="connsiteX41" fmla="*/ 266774 w 1589415"/>
              <a:gd name="connsiteY41" fmla="*/ 176780 h 1599303"/>
              <a:gd name="connsiteX42" fmla="*/ 352812 w 1589415"/>
              <a:gd name="connsiteY42" fmla="*/ 268074 h 1599303"/>
              <a:gd name="connsiteX43" fmla="*/ 315980 w 1589415"/>
              <a:gd name="connsiteY43" fmla="*/ 293110 h 1599303"/>
              <a:gd name="connsiteX44" fmla="*/ 101837 w 1589415"/>
              <a:gd name="connsiteY44" fmla="*/ 522915 h 1599303"/>
              <a:gd name="connsiteX45" fmla="*/ 0 w 1589415"/>
              <a:gd name="connsiteY45" fmla="*/ 852772 h 1599303"/>
              <a:gd name="connsiteX46" fmla="*/ 56248 w 1589415"/>
              <a:gd name="connsiteY46" fmla="*/ 1105233 h 1599303"/>
              <a:gd name="connsiteX47" fmla="*/ 219187 w 1589415"/>
              <a:gd name="connsiteY47" fmla="*/ 1392441 h 1599303"/>
              <a:gd name="connsiteX48" fmla="*/ 552203 w 1589415"/>
              <a:gd name="connsiteY48" fmla="*/ 1549325 h 1599303"/>
              <a:gd name="connsiteX49" fmla="*/ 965546 w 1589415"/>
              <a:gd name="connsiteY49" fmla="*/ 1605682 h 1599303"/>
              <a:gd name="connsiteX50" fmla="*/ 1241362 w 1589415"/>
              <a:gd name="connsiteY50" fmla="*/ 1486972 h 1599303"/>
              <a:gd name="connsiteX51" fmla="*/ 1489292 w 1589415"/>
              <a:gd name="connsiteY51" fmla="*/ 1296769 h 1599303"/>
              <a:gd name="connsiteX52" fmla="*/ 1561149 w 1589415"/>
              <a:gd name="connsiteY52" fmla="*/ 1065060 h 1599303"/>
              <a:gd name="connsiteX53" fmla="*/ 1598077 w 1589415"/>
              <a:gd name="connsiteY53" fmla="*/ 810028 h 1599303"/>
              <a:gd name="connsiteX54" fmla="*/ 1496811 w 1589415"/>
              <a:gd name="connsiteY54" fmla="*/ 517489 h 1599303"/>
              <a:gd name="connsiteX55" fmla="*/ 1258874 w 1589415"/>
              <a:gd name="connsiteY55" fmla="*/ 308532 h 1599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589415" h="1599303">
                <a:moveTo>
                  <a:pt x="843913" y="971386"/>
                </a:moveTo>
                <a:lnTo>
                  <a:pt x="981440" y="401064"/>
                </a:lnTo>
                <a:lnTo>
                  <a:pt x="957742" y="410297"/>
                </a:lnTo>
                <a:lnTo>
                  <a:pt x="734843" y="930071"/>
                </a:lnTo>
                <a:lnTo>
                  <a:pt x="744360" y="994424"/>
                </a:lnTo>
                <a:lnTo>
                  <a:pt x="843913" y="971386"/>
                </a:lnTo>
                <a:close/>
                <a:moveTo>
                  <a:pt x="1107261" y="382976"/>
                </a:moveTo>
                <a:lnTo>
                  <a:pt x="1272770" y="518631"/>
                </a:lnTo>
                <a:lnTo>
                  <a:pt x="1396687" y="760812"/>
                </a:lnTo>
                <a:lnTo>
                  <a:pt x="1400399" y="1039166"/>
                </a:lnTo>
                <a:lnTo>
                  <a:pt x="1278766" y="1242887"/>
                </a:lnTo>
                <a:lnTo>
                  <a:pt x="1107547" y="1376353"/>
                </a:lnTo>
                <a:lnTo>
                  <a:pt x="819072" y="1435661"/>
                </a:lnTo>
                <a:lnTo>
                  <a:pt x="565147" y="1383112"/>
                </a:lnTo>
                <a:lnTo>
                  <a:pt x="375844" y="1298387"/>
                </a:lnTo>
                <a:lnTo>
                  <a:pt x="258113" y="1168920"/>
                </a:lnTo>
                <a:lnTo>
                  <a:pt x="202817" y="963771"/>
                </a:lnTo>
                <a:lnTo>
                  <a:pt x="202151" y="755195"/>
                </a:lnTo>
                <a:lnTo>
                  <a:pt x="299610" y="522820"/>
                </a:lnTo>
                <a:lnTo>
                  <a:pt x="479965" y="376693"/>
                </a:lnTo>
                <a:lnTo>
                  <a:pt x="691348" y="277689"/>
                </a:lnTo>
                <a:lnTo>
                  <a:pt x="884838" y="300536"/>
                </a:lnTo>
                <a:lnTo>
                  <a:pt x="1107261" y="382976"/>
                </a:lnTo>
                <a:close/>
                <a:moveTo>
                  <a:pt x="1258874" y="308532"/>
                </a:moveTo>
                <a:lnTo>
                  <a:pt x="1149614" y="239134"/>
                </a:lnTo>
                <a:lnTo>
                  <a:pt x="1194727" y="141081"/>
                </a:lnTo>
                <a:lnTo>
                  <a:pt x="1270105" y="177351"/>
                </a:lnTo>
                <a:lnTo>
                  <a:pt x="1323022" y="98433"/>
                </a:lnTo>
                <a:lnTo>
                  <a:pt x="1107547" y="0"/>
                </a:lnTo>
                <a:lnTo>
                  <a:pt x="1054630" y="78918"/>
                </a:lnTo>
                <a:lnTo>
                  <a:pt x="1121157" y="120329"/>
                </a:lnTo>
                <a:lnTo>
                  <a:pt x="1078804" y="194296"/>
                </a:lnTo>
                <a:lnTo>
                  <a:pt x="1030646" y="163738"/>
                </a:lnTo>
                <a:lnTo>
                  <a:pt x="753878" y="102051"/>
                </a:lnTo>
                <a:lnTo>
                  <a:pt x="529742" y="147936"/>
                </a:lnTo>
                <a:lnTo>
                  <a:pt x="423717" y="219904"/>
                </a:lnTo>
                <a:lnTo>
                  <a:pt x="336347" y="139273"/>
                </a:lnTo>
                <a:lnTo>
                  <a:pt x="376891" y="101860"/>
                </a:lnTo>
                <a:lnTo>
                  <a:pt x="295708" y="37698"/>
                </a:lnTo>
                <a:lnTo>
                  <a:pt x="127629" y="139368"/>
                </a:lnTo>
                <a:lnTo>
                  <a:pt x="214619" y="203530"/>
                </a:lnTo>
                <a:lnTo>
                  <a:pt x="266774" y="176780"/>
                </a:lnTo>
                <a:lnTo>
                  <a:pt x="352812" y="268074"/>
                </a:lnTo>
                <a:lnTo>
                  <a:pt x="315980" y="293110"/>
                </a:lnTo>
                <a:lnTo>
                  <a:pt x="101837" y="522915"/>
                </a:lnTo>
                <a:lnTo>
                  <a:pt x="0" y="852772"/>
                </a:lnTo>
                <a:lnTo>
                  <a:pt x="56248" y="1105233"/>
                </a:lnTo>
                <a:lnTo>
                  <a:pt x="219187" y="1392441"/>
                </a:lnTo>
                <a:lnTo>
                  <a:pt x="552203" y="1549325"/>
                </a:lnTo>
                <a:lnTo>
                  <a:pt x="965546" y="1605682"/>
                </a:lnTo>
                <a:lnTo>
                  <a:pt x="1241362" y="1486972"/>
                </a:lnTo>
                <a:lnTo>
                  <a:pt x="1489292" y="1296769"/>
                </a:lnTo>
                <a:lnTo>
                  <a:pt x="1561149" y="1065060"/>
                </a:lnTo>
                <a:lnTo>
                  <a:pt x="1598077" y="810028"/>
                </a:lnTo>
                <a:lnTo>
                  <a:pt x="1496811" y="517489"/>
                </a:lnTo>
                <a:lnTo>
                  <a:pt x="1258874" y="308532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  <p:sp>
        <p:nvSpPr>
          <p:cNvPr id="40" name="Bild 38">
            <a:extLst>
              <a:ext uri="{FF2B5EF4-FFF2-40B4-BE49-F238E27FC236}">
                <a16:creationId xmlns:a16="http://schemas.microsoft.com/office/drawing/2014/main" id="{785E4423-5788-784C-B6DE-9401A2CCBF4A}"/>
              </a:ext>
            </a:extLst>
          </p:cNvPr>
          <p:cNvSpPr/>
          <p:nvPr/>
        </p:nvSpPr>
        <p:spPr>
          <a:xfrm>
            <a:off x="8767518" y="5177015"/>
            <a:ext cx="1560863" cy="1247076"/>
          </a:xfrm>
          <a:custGeom>
            <a:avLst/>
            <a:gdLst>
              <a:gd name="connsiteX0" fmla="*/ 74998 w 1560863"/>
              <a:gd name="connsiteY0" fmla="*/ 181921 h 1247075"/>
              <a:gd name="connsiteX1" fmla="*/ 267155 w 1560863"/>
              <a:gd name="connsiteY1" fmla="*/ 201531 h 1247075"/>
              <a:gd name="connsiteX2" fmla="*/ 601027 w 1560863"/>
              <a:gd name="connsiteY2" fmla="*/ 397922 h 1247075"/>
              <a:gd name="connsiteX3" fmla="*/ 725421 w 1560863"/>
              <a:gd name="connsiteY3" fmla="*/ 544334 h 1247075"/>
              <a:gd name="connsiteX4" fmla="*/ 770058 w 1560863"/>
              <a:gd name="connsiteY4" fmla="*/ 584031 h 1247075"/>
              <a:gd name="connsiteX5" fmla="*/ 788141 w 1560863"/>
              <a:gd name="connsiteY5" fmla="*/ 477030 h 1247075"/>
              <a:gd name="connsiteX6" fmla="*/ 835728 w 1560863"/>
              <a:gd name="connsiteY6" fmla="*/ 490168 h 1247075"/>
              <a:gd name="connsiteX7" fmla="*/ 869229 w 1560863"/>
              <a:gd name="connsiteY7" fmla="*/ 544429 h 1247075"/>
              <a:gd name="connsiteX8" fmla="*/ 911487 w 1560863"/>
              <a:gd name="connsiteY8" fmla="*/ 519012 h 1247075"/>
              <a:gd name="connsiteX9" fmla="*/ 986770 w 1560863"/>
              <a:gd name="connsiteY9" fmla="*/ 351942 h 1247075"/>
              <a:gd name="connsiteX10" fmla="*/ 1087465 w 1560863"/>
              <a:gd name="connsiteY10" fmla="*/ 227139 h 1247075"/>
              <a:gd name="connsiteX11" fmla="*/ 1329494 w 1560863"/>
              <a:gd name="connsiteY11" fmla="*/ 37317 h 1247075"/>
              <a:gd name="connsiteX12" fmla="*/ 1507470 w 1560863"/>
              <a:gd name="connsiteY12" fmla="*/ 0 h 1247075"/>
              <a:gd name="connsiteX13" fmla="*/ 1562196 w 1560863"/>
              <a:gd name="connsiteY13" fmla="*/ 162501 h 1247075"/>
              <a:gd name="connsiteX14" fmla="*/ 1521937 w 1560863"/>
              <a:gd name="connsiteY14" fmla="*/ 442474 h 1247075"/>
              <a:gd name="connsiteX15" fmla="*/ 1502902 w 1560863"/>
              <a:gd name="connsiteY15" fmla="*/ 543097 h 1247075"/>
              <a:gd name="connsiteX16" fmla="*/ 1256209 w 1560863"/>
              <a:gd name="connsiteY16" fmla="*/ 602880 h 1247075"/>
              <a:gd name="connsiteX17" fmla="*/ 1424668 w 1560863"/>
              <a:gd name="connsiteY17" fmla="*/ 736727 h 1247075"/>
              <a:gd name="connsiteX18" fmla="*/ 1451793 w 1560863"/>
              <a:gd name="connsiteY18" fmla="*/ 935688 h 1247075"/>
              <a:gd name="connsiteX19" fmla="*/ 1330731 w 1560863"/>
              <a:gd name="connsiteY19" fmla="*/ 1102472 h 1247075"/>
              <a:gd name="connsiteX20" fmla="*/ 1193014 w 1560863"/>
              <a:gd name="connsiteY20" fmla="*/ 1147405 h 1247075"/>
              <a:gd name="connsiteX21" fmla="*/ 1050442 w 1560863"/>
              <a:gd name="connsiteY21" fmla="*/ 1107994 h 1247075"/>
              <a:gd name="connsiteX22" fmla="*/ 923669 w 1560863"/>
              <a:gd name="connsiteY22" fmla="*/ 896467 h 1247075"/>
              <a:gd name="connsiteX23" fmla="*/ 941657 w 1560863"/>
              <a:gd name="connsiteY23" fmla="*/ 1077055 h 1247075"/>
              <a:gd name="connsiteX24" fmla="*/ 890358 w 1560863"/>
              <a:gd name="connsiteY24" fmla="*/ 1084004 h 1247075"/>
              <a:gd name="connsiteX25" fmla="*/ 841439 w 1560863"/>
              <a:gd name="connsiteY25" fmla="*/ 868479 h 1247075"/>
              <a:gd name="connsiteX26" fmla="*/ 803178 w 1560863"/>
              <a:gd name="connsiteY26" fmla="*/ 1115514 h 1247075"/>
              <a:gd name="connsiteX27" fmla="*/ 658513 w 1560863"/>
              <a:gd name="connsiteY27" fmla="*/ 1252883 h 1247075"/>
              <a:gd name="connsiteX28" fmla="*/ 440944 w 1560863"/>
              <a:gd name="connsiteY28" fmla="*/ 1190910 h 1247075"/>
              <a:gd name="connsiteX29" fmla="*/ 276863 w 1560863"/>
              <a:gd name="connsiteY29" fmla="*/ 1089145 h 1247075"/>
              <a:gd name="connsiteX30" fmla="*/ 280384 w 1560863"/>
              <a:gd name="connsiteY30" fmla="*/ 971006 h 1247075"/>
              <a:gd name="connsiteX31" fmla="*/ 382507 w 1560863"/>
              <a:gd name="connsiteY31" fmla="*/ 761002 h 1247075"/>
              <a:gd name="connsiteX32" fmla="*/ 477300 w 1560863"/>
              <a:gd name="connsiteY32" fmla="*/ 689224 h 1247075"/>
              <a:gd name="connsiteX33" fmla="*/ 193204 w 1560863"/>
              <a:gd name="connsiteY33" fmla="*/ 714832 h 1247075"/>
              <a:gd name="connsiteX34" fmla="*/ 93271 w 1560863"/>
              <a:gd name="connsiteY34" fmla="*/ 604308 h 1247075"/>
              <a:gd name="connsiteX35" fmla="*/ 66146 w 1560863"/>
              <a:gd name="connsiteY35" fmla="*/ 405347 h 1247075"/>
              <a:gd name="connsiteX36" fmla="*/ 0 w 1560863"/>
              <a:gd name="connsiteY36" fmla="*/ 303201 h 1247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1560863" h="1247075">
                <a:moveTo>
                  <a:pt x="74998" y="181921"/>
                </a:moveTo>
                <a:lnTo>
                  <a:pt x="267155" y="201531"/>
                </a:lnTo>
                <a:lnTo>
                  <a:pt x="601027" y="397922"/>
                </a:lnTo>
                <a:lnTo>
                  <a:pt x="725421" y="544334"/>
                </a:lnTo>
                <a:lnTo>
                  <a:pt x="770058" y="584031"/>
                </a:lnTo>
                <a:lnTo>
                  <a:pt x="788141" y="477030"/>
                </a:lnTo>
                <a:lnTo>
                  <a:pt x="835728" y="490168"/>
                </a:lnTo>
                <a:lnTo>
                  <a:pt x="869229" y="544429"/>
                </a:lnTo>
                <a:lnTo>
                  <a:pt x="911487" y="519012"/>
                </a:lnTo>
                <a:lnTo>
                  <a:pt x="986770" y="351942"/>
                </a:lnTo>
                <a:lnTo>
                  <a:pt x="1087465" y="227139"/>
                </a:lnTo>
                <a:lnTo>
                  <a:pt x="1329494" y="37317"/>
                </a:lnTo>
                <a:lnTo>
                  <a:pt x="1507470" y="0"/>
                </a:lnTo>
                <a:lnTo>
                  <a:pt x="1562196" y="162501"/>
                </a:lnTo>
                <a:lnTo>
                  <a:pt x="1521937" y="442474"/>
                </a:lnTo>
                <a:lnTo>
                  <a:pt x="1502902" y="543097"/>
                </a:lnTo>
                <a:lnTo>
                  <a:pt x="1256209" y="602880"/>
                </a:lnTo>
                <a:lnTo>
                  <a:pt x="1424668" y="736727"/>
                </a:lnTo>
                <a:lnTo>
                  <a:pt x="1451793" y="935688"/>
                </a:lnTo>
                <a:lnTo>
                  <a:pt x="1330731" y="1102472"/>
                </a:lnTo>
                <a:lnTo>
                  <a:pt x="1193014" y="1147405"/>
                </a:lnTo>
                <a:lnTo>
                  <a:pt x="1050442" y="1107994"/>
                </a:lnTo>
                <a:lnTo>
                  <a:pt x="923669" y="896467"/>
                </a:lnTo>
                <a:lnTo>
                  <a:pt x="941657" y="1077055"/>
                </a:lnTo>
                <a:lnTo>
                  <a:pt x="890358" y="1084004"/>
                </a:lnTo>
                <a:lnTo>
                  <a:pt x="841439" y="868479"/>
                </a:lnTo>
                <a:lnTo>
                  <a:pt x="803178" y="1115514"/>
                </a:lnTo>
                <a:lnTo>
                  <a:pt x="658513" y="1252883"/>
                </a:lnTo>
                <a:lnTo>
                  <a:pt x="440944" y="1190910"/>
                </a:lnTo>
                <a:lnTo>
                  <a:pt x="276863" y="1089145"/>
                </a:lnTo>
                <a:lnTo>
                  <a:pt x="280384" y="971006"/>
                </a:lnTo>
                <a:lnTo>
                  <a:pt x="382507" y="761002"/>
                </a:lnTo>
                <a:lnTo>
                  <a:pt x="477300" y="689224"/>
                </a:lnTo>
                <a:lnTo>
                  <a:pt x="193204" y="714832"/>
                </a:lnTo>
                <a:lnTo>
                  <a:pt x="93271" y="604308"/>
                </a:lnTo>
                <a:lnTo>
                  <a:pt x="66146" y="405347"/>
                </a:lnTo>
                <a:lnTo>
                  <a:pt x="0" y="303201"/>
                </a:lnTo>
                <a:close/>
              </a:path>
            </a:pathLst>
          </a:custGeom>
          <a:solidFill>
            <a:schemeClr val="accent4"/>
          </a:solidFill>
          <a:ln w="9514" cap="flat">
            <a:noFill/>
            <a:prstDash val="solid"/>
            <a:miter/>
          </a:ln>
        </p:spPr>
        <p:txBody>
          <a:bodyPr rtlCol="0" anchor="ctr"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92903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BAA68D-6EE7-834E-890C-BEE4E2ED0F4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1046842"/>
            <a:ext cx="4445000" cy="127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0CC9DD-B276-EA40-83E9-F24710A07BB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2794000"/>
            <a:ext cx="4445000" cy="127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870628-5DD2-C449-8637-C9BED90743B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057" y="4541158"/>
            <a:ext cx="4445000" cy="127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098DFC-C0B0-2C4B-94E3-246E6E8A30E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28" y="1046842"/>
            <a:ext cx="4445000" cy="127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CB71E7B-0BC6-704E-8CDC-D7EDAD3E8E9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28" y="2794000"/>
            <a:ext cx="4445000" cy="127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05EAB5A-95A8-3748-982D-1C43DCD66D6D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0028" y="4541158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273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D576309-2A8C-B03F-E4AF-F2085AEAEB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342" y="4509398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28358334-BE2B-9A91-CE06-9A631E906B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72" y="2798349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5B3259C-C2D9-8096-060E-D6910DD5F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478" y="2798348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D9A8B91F-3FBB-82BC-00CB-503DCC6ED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772" y="802100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662DA8A-FDB4-A5B8-200D-964272BD5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3147" y="802100"/>
            <a:ext cx="2171700" cy="217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9481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lvhörning 9">
            <a:extLst>
              <a:ext uri="{FF2B5EF4-FFF2-40B4-BE49-F238E27FC236}">
                <a16:creationId xmlns:a16="http://schemas.microsoft.com/office/drawing/2014/main" id="{11D923DA-4A83-F648-9156-AAE00F7EF166}"/>
              </a:ext>
            </a:extLst>
          </p:cNvPr>
          <p:cNvSpPr/>
          <p:nvPr/>
        </p:nvSpPr>
        <p:spPr>
          <a:xfrm>
            <a:off x="4513966" y="2049699"/>
            <a:ext cx="4249034" cy="3995501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sp>
        <p:nvSpPr>
          <p:cNvPr id="3" name="textruta 6">
            <a:extLst>
              <a:ext uri="{FF2B5EF4-FFF2-40B4-BE49-F238E27FC236}">
                <a16:creationId xmlns:a16="http://schemas.microsoft.com/office/drawing/2014/main" id="{E2E5E815-0004-A642-9BA5-FA09D2C20EBF}"/>
              </a:ext>
            </a:extLst>
          </p:cNvPr>
          <p:cNvSpPr txBox="1"/>
          <p:nvPr/>
        </p:nvSpPr>
        <p:spPr>
          <a:xfrm>
            <a:off x="4987483" y="3265208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b="1" err="1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magello.se</a:t>
            </a:r>
            <a:endParaRPr lang="sv-SE" sz="4000" b="1">
              <a:solidFill>
                <a:schemeClr val="bg1"/>
              </a:solidFill>
              <a:latin typeface="+mj-lt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EEC91770-DFC4-0740-8051-DCA6EE8DB8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42724" y="1829404"/>
            <a:ext cx="6800896" cy="3199191"/>
          </a:xfrm>
        </p:spPr>
        <p:txBody>
          <a:bodyPr>
            <a:normAutofit/>
          </a:bodyPr>
          <a:lstStyle/>
          <a:p>
            <a:r>
              <a:rPr lang="sv-SE" sz="4400">
                <a:latin typeface="Kattux Abc" panose="02000503000000000000" pitchFamily="2" charset="0"/>
              </a:rPr>
              <a:t>Vi ska vara bäst på att lösa kundens egentliga problem</a:t>
            </a:r>
          </a:p>
        </p:txBody>
      </p:sp>
      <p:pic>
        <p:nvPicPr>
          <p:cNvPr id="3" name="Bildobjekt 2" descr="En bild som visar text, clipart&#10;&#10;Automatiskt genererad beskrivning">
            <a:extLst>
              <a:ext uri="{FF2B5EF4-FFF2-40B4-BE49-F238E27FC236}">
                <a16:creationId xmlns:a16="http://schemas.microsoft.com/office/drawing/2014/main" id="{CA170E98-2AC6-1347-9D97-C6C498BB1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001" y="6190938"/>
            <a:ext cx="1624006" cy="47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2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>
                <a:latin typeface="Kattux Abc" panose="02000503000000000000" pitchFamily="2" charset="0"/>
              </a:rPr>
              <a:t>Vår affär</a:t>
            </a:r>
          </a:p>
        </p:txBody>
      </p:sp>
    </p:spTree>
    <p:extLst>
      <p:ext uri="{BB962C8B-B14F-4D97-AF65-F5344CB8AC3E}">
        <p14:creationId xmlns:p14="http://schemas.microsoft.com/office/powerpoint/2010/main" val="2805054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Bildobjekt 48">
            <a:extLst>
              <a:ext uri="{FF2B5EF4-FFF2-40B4-BE49-F238E27FC236}">
                <a16:creationId xmlns:a16="http://schemas.microsoft.com/office/drawing/2014/main" id="{3BD93B06-B18E-9035-B703-DB2281C4D0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792" y="3105070"/>
            <a:ext cx="1240058" cy="1208442"/>
          </a:xfrm>
          <a:prstGeom prst="rect">
            <a:avLst/>
          </a:prstGeom>
          <a:effectLst/>
        </p:spPr>
      </p:pic>
      <p:pic>
        <p:nvPicPr>
          <p:cNvPr id="50" name="Bildobjekt 49">
            <a:extLst>
              <a:ext uri="{FF2B5EF4-FFF2-40B4-BE49-F238E27FC236}">
                <a16:creationId xmlns:a16="http://schemas.microsoft.com/office/drawing/2014/main" id="{9763A5BA-8175-20A2-4160-D807DD2A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837" y="3105070"/>
            <a:ext cx="1240058" cy="1208442"/>
          </a:xfrm>
          <a:prstGeom prst="rect">
            <a:avLst/>
          </a:prstGeom>
          <a:effectLst/>
        </p:spPr>
      </p:pic>
      <p:pic>
        <p:nvPicPr>
          <p:cNvPr id="51" name="Bildobjekt 50">
            <a:extLst>
              <a:ext uri="{FF2B5EF4-FFF2-40B4-BE49-F238E27FC236}">
                <a16:creationId xmlns:a16="http://schemas.microsoft.com/office/drawing/2014/main" id="{48E82CB9-5DAF-ADB1-911F-3CD3542E36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874" y="3105071"/>
            <a:ext cx="1240058" cy="1208442"/>
          </a:xfrm>
          <a:prstGeom prst="rect">
            <a:avLst/>
          </a:prstGeom>
          <a:effectLst/>
        </p:spPr>
      </p:pic>
      <p:pic>
        <p:nvPicPr>
          <p:cNvPr id="54" name="Bildobjekt 53">
            <a:extLst>
              <a:ext uri="{FF2B5EF4-FFF2-40B4-BE49-F238E27FC236}">
                <a16:creationId xmlns:a16="http://schemas.microsoft.com/office/drawing/2014/main" id="{1CCF0FC5-6E6C-4F35-24AC-ACFA634089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2929" y="4500414"/>
            <a:ext cx="753894" cy="753894"/>
          </a:xfrm>
          <a:prstGeom prst="rect">
            <a:avLst/>
          </a:prstGeom>
          <a:effectLst/>
        </p:spPr>
      </p:pic>
      <p:pic>
        <p:nvPicPr>
          <p:cNvPr id="55" name="Bildobjekt 54">
            <a:extLst>
              <a:ext uri="{FF2B5EF4-FFF2-40B4-BE49-F238E27FC236}">
                <a16:creationId xmlns:a16="http://schemas.microsoft.com/office/drawing/2014/main" id="{27B79D01-B497-BFB2-5D97-70E85D9FE2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3715" y="4474268"/>
            <a:ext cx="797922" cy="797922"/>
          </a:xfrm>
          <a:prstGeom prst="rect">
            <a:avLst/>
          </a:prstGeom>
          <a:effectLst/>
        </p:spPr>
      </p:pic>
      <p:sp>
        <p:nvSpPr>
          <p:cNvPr id="56" name="textruta 55">
            <a:extLst>
              <a:ext uri="{FF2B5EF4-FFF2-40B4-BE49-F238E27FC236}">
                <a16:creationId xmlns:a16="http://schemas.microsoft.com/office/drawing/2014/main" id="{2A61E45E-2A2E-9E4C-0AC7-2F3CC4A21EFF}"/>
              </a:ext>
            </a:extLst>
          </p:cNvPr>
          <p:cNvSpPr txBox="1"/>
          <p:nvPr/>
        </p:nvSpPr>
        <p:spPr>
          <a:xfrm>
            <a:off x="4494553" y="4699419"/>
            <a:ext cx="941283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sz="1600" dirty="0">
                <a:solidFill>
                  <a:schemeClr val="bg1"/>
                </a:solidFill>
                <a:latin typeface="Kattux Abc" panose="02000503000000000000" pitchFamily="2" charset="0"/>
              </a:rPr>
              <a:t>Sthlm</a:t>
            </a:r>
          </a:p>
        </p:txBody>
      </p:sp>
      <p:sp>
        <p:nvSpPr>
          <p:cNvPr id="57" name="textruta 56">
            <a:extLst>
              <a:ext uri="{FF2B5EF4-FFF2-40B4-BE49-F238E27FC236}">
                <a16:creationId xmlns:a16="http://schemas.microsoft.com/office/drawing/2014/main" id="{E12A0CC6-B5E6-4847-A304-6C2E23F622BF}"/>
              </a:ext>
            </a:extLst>
          </p:cNvPr>
          <p:cNvSpPr txBox="1"/>
          <p:nvPr/>
        </p:nvSpPr>
        <p:spPr>
          <a:xfrm>
            <a:off x="5793960" y="4694456"/>
            <a:ext cx="766557" cy="33855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sz="1600">
                <a:solidFill>
                  <a:schemeClr val="bg1"/>
                </a:solidFill>
                <a:latin typeface="Kattux Abc" panose="02000503000000000000" pitchFamily="2" charset="0"/>
              </a:rPr>
              <a:t>east</a:t>
            </a:r>
          </a:p>
        </p:txBody>
      </p:sp>
      <p:grpSp>
        <p:nvGrpSpPr>
          <p:cNvPr id="58" name="Grupp 57">
            <a:extLst>
              <a:ext uri="{FF2B5EF4-FFF2-40B4-BE49-F238E27FC236}">
                <a16:creationId xmlns:a16="http://schemas.microsoft.com/office/drawing/2014/main" id="{084A8B08-575B-8368-0FBC-317A188C5B88}"/>
              </a:ext>
            </a:extLst>
          </p:cNvPr>
          <p:cNvGrpSpPr/>
          <p:nvPr/>
        </p:nvGrpSpPr>
        <p:grpSpPr>
          <a:xfrm>
            <a:off x="4687432" y="1197941"/>
            <a:ext cx="1911624" cy="1911624"/>
            <a:chOff x="4852694" y="1021834"/>
            <a:chExt cx="1911624" cy="1911624"/>
          </a:xfrm>
          <a:effectLst/>
        </p:grpSpPr>
        <p:pic>
          <p:nvPicPr>
            <p:cNvPr id="59" name="Bildobjekt 58">
              <a:extLst>
                <a:ext uri="{FF2B5EF4-FFF2-40B4-BE49-F238E27FC236}">
                  <a16:creationId xmlns:a16="http://schemas.microsoft.com/office/drawing/2014/main" id="{BA8FC540-F91A-8AC0-9BD3-A19E6A6F4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52694" y="1021834"/>
              <a:ext cx="1911624" cy="1911624"/>
            </a:xfrm>
            <a:prstGeom prst="rect">
              <a:avLst/>
            </a:prstGeom>
            <a:effectLst>
              <a:outerShdw blurRad="50800" dist="38100" algn="l" rotWithShape="0">
                <a:schemeClr val="bg1">
                  <a:alpha val="40000"/>
                </a:schemeClr>
              </a:outerShdw>
            </a:effectLst>
          </p:spPr>
        </p:pic>
        <p:sp>
          <p:nvSpPr>
            <p:cNvPr id="60" name="textruta 59">
              <a:extLst>
                <a:ext uri="{FF2B5EF4-FFF2-40B4-BE49-F238E27FC236}">
                  <a16:creationId xmlns:a16="http://schemas.microsoft.com/office/drawing/2014/main" id="{A219BA98-0326-936C-3108-88204B796080}"/>
                </a:ext>
              </a:extLst>
            </p:cNvPr>
            <p:cNvSpPr txBox="1"/>
            <p:nvPr/>
          </p:nvSpPr>
          <p:spPr>
            <a:xfrm>
              <a:off x="5386755" y="2124894"/>
              <a:ext cx="843501" cy="30777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rtlCol="0">
              <a:spAutoFit/>
            </a:bodyPr>
            <a:lstStyle/>
            <a:p>
              <a:r>
                <a:rPr lang="sv-SE" sz="1400" dirty="0">
                  <a:solidFill>
                    <a:schemeClr val="bg1"/>
                  </a:solidFill>
                  <a:latin typeface="Kattux Abc" panose="02000503000000000000" pitchFamily="2" charset="0"/>
                </a:rPr>
                <a:t>Group</a:t>
              </a:r>
            </a:p>
          </p:txBody>
        </p:sp>
      </p:grpSp>
      <p:grpSp>
        <p:nvGrpSpPr>
          <p:cNvPr id="61" name="Grupp 60">
            <a:extLst>
              <a:ext uri="{FF2B5EF4-FFF2-40B4-BE49-F238E27FC236}">
                <a16:creationId xmlns:a16="http://schemas.microsoft.com/office/drawing/2014/main" id="{06539ED3-9243-B31D-C64A-8B796A02C23D}"/>
              </a:ext>
            </a:extLst>
          </p:cNvPr>
          <p:cNvGrpSpPr/>
          <p:nvPr/>
        </p:nvGrpSpPr>
        <p:grpSpPr>
          <a:xfrm>
            <a:off x="2977549" y="5448494"/>
            <a:ext cx="4988649" cy="984740"/>
            <a:chOff x="2956501" y="7526783"/>
            <a:chExt cx="4988649" cy="984740"/>
          </a:xfrm>
          <a:effectLst/>
        </p:grpSpPr>
        <p:pic>
          <p:nvPicPr>
            <p:cNvPr id="62" name="Bildobjekt 61">
              <a:extLst>
                <a:ext uri="{FF2B5EF4-FFF2-40B4-BE49-F238E27FC236}">
                  <a16:creationId xmlns:a16="http://schemas.microsoft.com/office/drawing/2014/main" id="{AD946221-F051-72C0-3AE1-9100A1862E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 rot="2755307">
              <a:off x="3369906" y="7113378"/>
              <a:ext cx="895845" cy="1722656"/>
            </a:xfrm>
            <a:prstGeom prst="rect">
              <a:avLst/>
            </a:prstGeom>
            <a:effectLst>
              <a:outerShdw blurRad="63500" sx="112000" sy="11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63" name="Bildobjekt 62">
              <a:extLst>
                <a:ext uri="{FF2B5EF4-FFF2-40B4-BE49-F238E27FC236}">
                  <a16:creationId xmlns:a16="http://schemas.microsoft.com/office/drawing/2014/main" id="{6CF78D92-4441-3755-815D-1F04F109C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 rot="2755307">
              <a:off x="6663515" y="7229889"/>
              <a:ext cx="876949" cy="1686320"/>
            </a:xfrm>
            <a:prstGeom prst="rect">
              <a:avLst/>
            </a:prstGeom>
            <a:effectLst>
              <a:outerShdw blurRad="63500" sx="112000" sy="112000" algn="ctr" rotWithShape="0">
                <a:schemeClr val="bg1">
                  <a:alpha val="40000"/>
                </a:schemeClr>
              </a:outerShdw>
            </a:effectLst>
          </p:spPr>
        </p:pic>
        <p:pic>
          <p:nvPicPr>
            <p:cNvPr id="64" name="Bildobjekt 63">
              <a:extLst>
                <a:ext uri="{FF2B5EF4-FFF2-40B4-BE49-F238E27FC236}">
                  <a16:creationId xmlns:a16="http://schemas.microsoft.com/office/drawing/2014/main" id="{9806BF1A-A83D-8346-ECFC-1D0FB53E3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755307">
              <a:off x="5074546" y="7220424"/>
              <a:ext cx="876950" cy="1686321"/>
            </a:xfrm>
            <a:prstGeom prst="rect">
              <a:avLst/>
            </a:prstGeom>
            <a:effectLst>
              <a:outerShdw blurRad="63500" sx="112000" sy="112000" algn="ctr" rotWithShape="0">
                <a:schemeClr val="bg1">
                  <a:alpha val="40000"/>
                </a:schemeClr>
              </a:outerShdw>
            </a:effectLst>
          </p:spPr>
        </p:pic>
      </p:grpSp>
      <p:sp>
        <p:nvSpPr>
          <p:cNvPr id="3" name="textruta 2">
            <a:extLst>
              <a:ext uri="{FF2B5EF4-FFF2-40B4-BE49-F238E27FC236}">
                <a16:creationId xmlns:a16="http://schemas.microsoft.com/office/drawing/2014/main" id="{C691EF79-1393-CA9A-5CBA-3DB56FC31915}"/>
              </a:ext>
            </a:extLst>
          </p:cNvPr>
          <p:cNvSpPr txBox="1"/>
          <p:nvPr/>
        </p:nvSpPr>
        <p:spPr>
          <a:xfrm>
            <a:off x="3110643" y="638120"/>
            <a:ext cx="5077031" cy="4616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sv-SE" sz="2400" dirty="0">
                <a:latin typeface="Kattux Abc" panose="02000503000000000000" pitchFamily="2" charset="0"/>
              </a:rPr>
              <a:t>Alltid relevant för kund </a:t>
            </a:r>
            <a:endParaRPr lang="sv-SE" sz="2400" dirty="0">
              <a:solidFill>
                <a:schemeClr val="accent5"/>
              </a:solidFill>
              <a:latin typeface="Kattux Abc" panose="02000503000000000000" pitchFamily="2" charset="0"/>
            </a:endParaRPr>
          </a:p>
        </p:txBody>
      </p:sp>
      <p:pic>
        <p:nvPicPr>
          <p:cNvPr id="9" name="Picture 3">
            <a:extLst>
              <a:ext uri="{FF2B5EF4-FFF2-40B4-BE49-F238E27FC236}">
                <a16:creationId xmlns:a16="http://schemas.microsoft.com/office/drawing/2014/main" id="{F743E930-7A2E-D60F-F5ED-66FE03049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867" y="585761"/>
            <a:ext cx="611672" cy="6116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>
            <a:extLst>
              <a:ext uri="{FF2B5EF4-FFF2-40B4-BE49-F238E27FC236}">
                <a16:creationId xmlns:a16="http://schemas.microsoft.com/office/drawing/2014/main" id="{CB7CA27F-1405-546B-19C0-1E7776501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009467" y="585761"/>
            <a:ext cx="609601" cy="61167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578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Mat, recept &amp; smarta tjänster för en enklare vardag | ICA">
            <a:extLst>
              <a:ext uri="{FF2B5EF4-FFF2-40B4-BE49-F238E27FC236}">
                <a16:creationId xmlns:a16="http://schemas.microsoft.com/office/drawing/2014/main" id="{2FE6A5E5-7BCF-5DDA-AB11-0F2A54D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793" y="2552753"/>
            <a:ext cx="2133026" cy="15997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2D23328C-DAD7-4871-692A-51D22645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80" y="970449"/>
            <a:ext cx="2286000" cy="51613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Nordiska Galleriet | Rabattkod Mars 2022 | Next Deal">
            <a:extLst>
              <a:ext uri="{FF2B5EF4-FFF2-40B4-BE49-F238E27FC236}">
                <a16:creationId xmlns:a16="http://schemas.microsoft.com/office/drawing/2014/main" id="{45C52F04-0E7B-BAEF-7EB1-B1C5C15BD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4" y="4381089"/>
            <a:ext cx="2584530" cy="86151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52BC0CC-BA21-94BA-344E-B86C5430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379" y="2059995"/>
            <a:ext cx="2879919" cy="623982"/>
          </a:xfrm>
          <a:prstGeom prst="rect">
            <a:avLst/>
          </a:prstGeom>
          <a:effectLst/>
        </p:spPr>
      </p:pic>
      <p:pic>
        <p:nvPicPr>
          <p:cNvPr id="1026" name="Picture 2" descr="Lediga jobb hos Kungliga Tekniska högskolan">
            <a:extLst>
              <a:ext uri="{FF2B5EF4-FFF2-40B4-BE49-F238E27FC236}">
                <a16:creationId xmlns:a16="http://schemas.microsoft.com/office/drawing/2014/main" id="{494FE3A3-8AE4-E6AA-686C-EA5AD281C2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360" y="887718"/>
            <a:ext cx="1269991" cy="126999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ESSMEDDELANDE">
            <a:extLst>
              <a:ext uri="{FF2B5EF4-FFF2-40B4-BE49-F238E27FC236}">
                <a16:creationId xmlns:a16="http://schemas.microsoft.com/office/drawing/2014/main" id="{FF74F5EA-6D27-9769-BAA1-AD09798DC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414" y="4486029"/>
            <a:ext cx="2569657" cy="87435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torstockholms Lokaltrafik - Wikipedia">
            <a:extLst>
              <a:ext uri="{FF2B5EF4-FFF2-40B4-BE49-F238E27FC236}">
                <a16:creationId xmlns:a16="http://schemas.microsoft.com/office/drawing/2014/main" id="{28F983B5-0A08-AB9F-4E69-07D1340C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98" y="945972"/>
            <a:ext cx="1154950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GK kompressor 3 hk - 90 L - lev. 3-5 arbetsdagar - Nimalift.se">
            <a:extLst>
              <a:ext uri="{FF2B5EF4-FFF2-40B4-BE49-F238E27FC236}">
                <a16:creationId xmlns:a16="http://schemas.microsoft.com/office/drawing/2014/main" id="{DB5F77CB-36F3-D730-B490-2FD9FAFE5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" t="8020" r="9260" b="7824"/>
          <a:stretch/>
        </p:blipFill>
        <p:spPr bwMode="auto">
          <a:xfrm>
            <a:off x="10478233" y="4587285"/>
            <a:ext cx="1066118" cy="747781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Zettle tidigare iZettle - Kortterminaler och andra betallösningar">
            <a:extLst>
              <a:ext uri="{FF2B5EF4-FFF2-40B4-BE49-F238E27FC236}">
                <a16:creationId xmlns:a16="http://schemas.microsoft.com/office/drawing/2014/main" id="{F404EF09-E66B-6FC1-2000-B465DA778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050" y="953060"/>
            <a:ext cx="2115428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ssil free living within one generation - Vattenfall">
            <a:extLst>
              <a:ext uri="{FF2B5EF4-FFF2-40B4-BE49-F238E27FC236}">
                <a16:creationId xmlns:a16="http://schemas.microsoft.com/office/drawing/2014/main" id="{B2C2864D-BADF-53BF-F65E-738CA5FD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094" y="2312998"/>
            <a:ext cx="3445428" cy="53099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öt era patienter digitalt med CarePlatform">
            <a:extLst>
              <a:ext uri="{FF2B5EF4-FFF2-40B4-BE49-F238E27FC236}">
                <a16:creationId xmlns:a16="http://schemas.microsoft.com/office/drawing/2014/main" id="{E82888C8-3BE4-759D-C152-1F25FCE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41" y="3874858"/>
            <a:ext cx="2286001" cy="4457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betsförmedlingen mångsidig myndighet i framkant - Framtidens karriär IT &amp;  Data">
            <a:extLst>
              <a:ext uri="{FF2B5EF4-FFF2-40B4-BE49-F238E27FC236}">
                <a16:creationId xmlns:a16="http://schemas.microsoft.com/office/drawing/2014/main" id="{8F935426-EB11-6F8A-D8DA-9AF115A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258" y="3161378"/>
            <a:ext cx="3352115" cy="4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venska Spel utökar hästbettingen med franska PMU">
            <a:extLst>
              <a:ext uri="{FF2B5EF4-FFF2-40B4-BE49-F238E27FC236}">
                <a16:creationId xmlns:a16="http://schemas.microsoft.com/office/drawing/2014/main" id="{6C2E6227-F2E7-A9CC-BDA5-3BF424ED8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6939" r="2252" b="16939"/>
          <a:stretch/>
        </p:blipFill>
        <p:spPr bwMode="auto">
          <a:xfrm>
            <a:off x="560529" y="3172088"/>
            <a:ext cx="2133025" cy="925655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41666490-F771-6D19-4B50-7F7992CC6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55" y="4627674"/>
            <a:ext cx="2768868" cy="815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437FA8-5038-3D06-DB25-5F84F67A9E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17200" y="6271247"/>
            <a:ext cx="1410150" cy="40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3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6C862B-2C77-2C4D-9954-7254E4FA7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30D6307-3B30-E64C-AA0F-AF3051F4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21656162-DC11-2246-B83A-3691DC72D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055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2M">
    <a:dk1>
      <a:srgbClr val="000000"/>
    </a:dk1>
    <a:lt1>
      <a:srgbClr val="FFFFFF"/>
    </a:lt1>
    <a:dk2>
      <a:srgbClr val="4C4A4A"/>
    </a:dk2>
    <a:lt2>
      <a:srgbClr val="F7F3F3"/>
    </a:lt2>
    <a:accent1>
      <a:srgbClr val="00AEEF"/>
    </a:accent1>
    <a:accent2>
      <a:srgbClr val="FDB90B"/>
    </a:accent2>
    <a:accent3>
      <a:srgbClr val="ED1A3B"/>
    </a:accent3>
    <a:accent4>
      <a:srgbClr val="F7D005"/>
    </a:accent4>
    <a:accent5>
      <a:srgbClr val="EC008C"/>
    </a:accent5>
    <a:accent6>
      <a:srgbClr val="00A65D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6" ma:contentTypeDescription="Skapa ett nytt dokument." ma:contentTypeScope="" ma:versionID="57c8b7e04d3c6b1cfd8b0e544e8ddafe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9f5d0a36df80e3f87a09924cd4c47b0b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Props1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EC2575-A3AA-4931-957E-A157B2B00762}">
  <ds:schemaRefs>
    <ds:schemaRef ds:uri="1e016552-a444-4155-9aae-f89f68456b2f"/>
    <ds:schemaRef ds:uri="b569361e-f886-4987-bee7-742d96c8ef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ED54245-5FD7-477F-96BC-BF2A30302E5C}">
  <ds:schemaRefs>
    <ds:schemaRef ds:uri="http://purl.org/dc/dcmitype/"/>
    <ds:schemaRef ds:uri="http://purl.org/dc/terms/"/>
    <ds:schemaRef ds:uri="http://schemas.openxmlformats.org/package/2006/metadata/core-properties"/>
    <ds:schemaRef ds:uri="b569361e-f886-4987-bee7-742d96c8ef7f"/>
    <ds:schemaRef ds:uri="http://schemas.microsoft.com/office/infopath/2007/PartnerControls"/>
    <ds:schemaRef ds:uri="http://schemas.microsoft.com/office/2006/documentManagement/types"/>
    <ds:schemaRef ds:uri="1e016552-a444-4155-9aae-f89f68456b2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2966</TotalTime>
  <Words>191</Words>
  <Application>Microsoft Macintosh PowerPoint</Application>
  <PresentationFormat>Widescreen</PresentationFormat>
  <Paragraphs>55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Arial Black</vt:lpstr>
      <vt:lpstr>Calibri</vt:lpstr>
      <vt:lpstr>Kattux Abc</vt:lpstr>
      <vt:lpstr>Roboto</vt:lpstr>
      <vt:lpstr>Roboto Condensed</vt:lpstr>
      <vt:lpstr>Tahoma</vt:lpstr>
      <vt:lpstr>Office-tema</vt:lpstr>
      <vt:lpstr>PowerPoint Presentation</vt:lpstr>
      <vt:lpstr>PowerPoint Presentation</vt:lpstr>
      <vt:lpstr>I korthet..</vt:lpstr>
      <vt:lpstr>PowerPoint Presentation</vt:lpstr>
      <vt:lpstr>PowerPoint Presentation</vt:lpstr>
      <vt:lpstr>PowerPoint Presentation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Systemutveckling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Patric  Jansson</cp:lastModifiedBy>
  <cp:revision>3</cp:revision>
  <dcterms:created xsi:type="dcterms:W3CDTF">2022-06-03T09:10:41Z</dcterms:created>
  <dcterms:modified xsi:type="dcterms:W3CDTF">2023-01-05T11:23:47Z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